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воина и монаха: ключевые темы урока мужества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деревни Торчиха до монастыря: мужество, вера и патриотизм в жизни архимандрита Алипия.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заместитель директора по ВР Ващенко Диана Георгиевна
</a:t>
            </a:r>
            <a:endParaRPr lang="en-US" sz="153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Служение и мужество как основа жизненного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Архимандрит Алипий доказал, что истинное мужество — это не только военный подвиг, но и преданность вере, созидание и стойкость в любых условиях.
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512"/>
            <a:ext cx="3552000" cy="3138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Архимандрит Алипий жил в эпоху войн, атеистической политики и духовного возрождения. Его судьба заставляет задуматься о сочетании воинского долга, веры и значения настоящего героизма.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фоне больших перемен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шаги: детство и обучение в Торчихе и Москве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в деревне Торчиха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1914 году в небольшой деревне Торчиха родился Иван Воронов, будущий архимандрит Алипий. Простая крестьянская семья заложила основы его духовного пути.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и работа на Метрострое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Окончив школу в 1926 году в селе Вертково, Иван переезжает в Москву и начинает трудиться на строительстве метро, параллельно развивая художественный талант.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изостудии и получение диплома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Усердно занимаясь живописью, в мае 1941 года Иван получает диплом художника — за месяц до начала Великой Отечественной войны.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жизни: хронология ключевых событий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его жизни отражает смену ролей — ученика, солдата, монаха и возродителя духовности.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Алипия тесно связан с историческими событиями XX века и личным духовным поиском.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из биографии архимандрита Алипия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0200"/>
            <a:ext cx="3552000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16-й гвардейской механизированной бригады Воронов сражался от Москвы до Берлина, демонстрируя мужество и талант художника даже в боевых условиях.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подвиг: художник на фронте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выделяется его подвиг в Фрайбурге, где он спас университетскую библиотеку, связанную с наследием Ломоносова, рискуя жизнью ради сохранения культуры.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959980"/>
            <a:ext cx="4759500" cy="15188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художника в армии: вклад в победу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деятельность Ивана Воронова служила поддержке боевого духа, информированию войск и сохранению исторической памяти.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творчество играло важную роль в моральной поддержке и патриотическом воспитании воинов.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Наградной лист и фронтовые документы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74" y="1171525"/>
            <a:ext cx="2466051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96" y="1171650"/>
            <a:ext cx="2464658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2869"/>
            <a:ext cx="2466300" cy="194906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Обет и новый путь: монашество и духовное служение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 монашество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Воронов выполняет обет и принимает монашеский постриг с именем Алипий в Троице-Сергиевой Лавре, укрепляя свою духовную миссию.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Служение в Псково-Печерском монастыре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1948 года он трудится в монастыре, получив благословение матери и посвятив себя его восстановлению и духовному возрождению.
</a:t>
            </a:r>
            <a:endParaRPr lang="en-US" sz="13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строителя и духовного лидера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Архимандрит Алипий становится не только наставником, но и активным строителем, возрождая обитель после разрушений.
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Отстаивание православных святынь в годы гонений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хрущевских гонений архимандрит Алипий решительно отказался сдать монастырь властям, проявив редкую стойкость и верность духовным ценностям.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угрозы чиновников он отвечал, что здесь лишь иконы, но святыню никто не отдадит — это символ несломленного духа и мужества.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687008"/>
            <a:ext cx="4759500" cy="20647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экспозиции: отражение жизненного пути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разделена на три части, каждая из которых символизирует важный период в жизни Алипия.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отражает многогранность личности и сложность жизненного пути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архимандрита Алипия, Домодедово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2026-02-15T10:57:17Z</dcterms:created>
  <dcterms:modified xsi:type="dcterms:W3CDTF">2026-02-15T10:57:17Z</dcterms:modified>
</cp:coreProperties>
</file>