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66" r:id="rId3"/>
    <p:sldId id="265" r:id="rId4"/>
    <p:sldId id="263" r:id="rId5"/>
    <p:sldId id="261" r:id="rId6"/>
    <p:sldId id="257" r:id="rId7"/>
    <p:sldId id="258" r:id="rId8"/>
    <p:sldId id="259" r:id="rId9"/>
    <p:sldId id="260" r:id="rId10"/>
    <p:sldId id="271" r:id="rId11"/>
    <p:sldId id="262" r:id="rId12"/>
    <p:sldId id="269" r:id="rId13"/>
    <p:sldId id="264" r:id="rId14"/>
    <p:sldId id="270" r:id="rId15"/>
    <p:sldId id="268" r:id="rId16"/>
    <p:sldId id="267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94"/>
  </p:normalViewPr>
  <p:slideViewPr>
    <p:cSldViewPr snapToGrid="0" snapToObjects="1">
      <p:cViewPr varScale="1">
        <p:scale>
          <a:sx n="93" d="100"/>
          <a:sy n="93" d="100"/>
        </p:scale>
        <p:origin x="11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03292-14D6-CD45-87C8-8091269C4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4F57F5-4DC8-6C47-B7B7-82BA5662C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06FF9-82F2-F447-BFEA-889E9CD4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8A317-0C5E-2847-B67F-24E4E492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0B6C4-DD83-B147-B463-4B84D0DD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3C17-31F9-D24B-BA47-51BBFCEA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E7D0F1-EC8B-F04B-A287-8C23BA573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AC420-5A8B-FF40-B72E-8B0AF23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E6F0F-7758-F24C-9B18-EC10F8AB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F700E-FBAC-064C-8611-7BE3C25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A5186A-9EC7-D344-9396-BC8F94211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E4D16B-97D6-6247-B813-89D50B8C4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8C06F-47B3-7B43-A394-7F44803C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E3E9F-7326-9C47-8B75-ED717D59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A1D8F-0D4D-B544-AECB-750044F5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3FB12-8981-524D-8AEC-90D75B07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B366E-7229-6E4A-A744-DD2C7094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B1DAA-2502-1749-B827-A071D47F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F1204-A2DD-6B43-B19B-9079428C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7A99B-248A-3340-A11D-8B973C70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B1E38-6AAC-3E4B-B90A-84BB7A91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B69E7-182C-C44F-B325-3F975BD7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CB7A5-93AD-854E-9CCC-6C4F7ECB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558AE-CD4B-5743-B4A6-47700B68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08378-9E91-1F44-A075-C90D9520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F3C99-24B2-DD46-9DBF-4DAC3866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1AD4B-09C0-8A44-AABE-6BBF0B06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2CC954-CD23-AF48-B231-9779D00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31078-96CD-9D4C-A54E-4DAFC3C2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354A2C-DA62-4644-AAA0-02F5C650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0FA15-19E9-FF49-B1D3-7855A478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AAA38-99C8-1B4D-B31E-59F2C8B2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455A4-5279-FB48-9C8F-88C99E34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01124E-DEDD-334F-9EC8-57041178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60A203-5CDA-EE43-B539-4C3899594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1EAAE7-64EC-984C-A3D8-39985005A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644A89-EAC7-8644-9DEB-767C1842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B66B0-D28E-CB45-AEC7-8F726775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AD965C-4A40-1443-B620-857BE4A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CAA8F-5B3E-434C-B67A-A03C4097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A7BD8D-5499-424F-99DB-94C10C2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6E20A6-EF41-7645-99FD-6F0A60E9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DCFDAC-66E5-1E41-909D-A280EDA4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4FD7B0-2C9A-334C-9B57-33420750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19602C-09B1-C64A-B140-895FC802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F46B57-DA90-FE46-9613-8077178A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49EA5-63CD-EE4F-A8DD-4D4DE425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6F5751-483A-4B4E-A02B-732DBD2A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AAADA9-5482-5642-9711-8564C036A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67DE3D-7328-3044-B37A-A49FE013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231395-A820-2641-853D-0540A979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EC488-CE77-D041-A0A0-6CED0113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ABE19-2514-4F4C-B240-35857CC8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3118A6-D80F-1747-B842-2B450628C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A9B2B-7AE7-7545-8BB8-96402BF5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7FFAE-3362-B04B-953E-F3F5C45F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E060CB-BE9D-0948-935F-8B754AF2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034467-108B-4B42-9385-E02AE04B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5F7E9-487F-3D42-B05C-E0DB2007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AA37A-908D-484A-BB00-51088A20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A7386-8027-A148-9CC2-4264FEDED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72FEC-50C3-1041-8952-1BB9FD3C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06351-695D-6442-A51F-2605500B9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3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5" name="%D0%BF%D0%B5%D1%80%D0%B5%D0%B4 %D0%B2%D0%BE%D0%BF%D1%80%D0%BE%D1%81%D0%BC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B29865-A0E3-344F-9373-1C3E4881A822}"/>
              </a:ext>
            </a:extLst>
          </p:cNvPr>
          <p:cNvSpPr/>
          <p:nvPr/>
        </p:nvSpPr>
        <p:spPr>
          <a:xfrm>
            <a:off x="9366422" y="5745891"/>
            <a:ext cx="2557848" cy="914400"/>
          </a:xfrm>
          <a:prstGeom prst="roundRect">
            <a:avLst/>
          </a:prstGeom>
          <a:solidFill>
            <a:srgbClr val="5E417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СТАРТ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28D07A-7F34-CFB9-F4DD-10795753F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Какое имя он принял при монашеском постриге?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Алипий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Никон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Сергий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Варлаам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2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EF8899-0123-DE46-B515-15C28ACAFD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4C86BE-AD97-5E93-1F5D-5079F71669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он принял монашеский постриг?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Троице-Сергиевой лавре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Новодевичьем монастыре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Соловецком монастыре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Псково-Печерском монастыре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BEE52-23CC-854D-93C0-E524D9F247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750BC7-417F-8407-DF11-E8B098AEDD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С какого года он служил в Псково-Печерском монастыре?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С 1948 года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С 1955 года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 1945 года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С 1960 года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6946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62B573-3EBD-D84C-A50E-FD9C15EE44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FE33AC-2232-FF0A-5D88-2BC83640FF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Что он делал в монастыре после войны?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Восстанавливал обитель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Переехал за границу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Занимался наукой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Стал художником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3497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125000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248330-5937-2B4D-9CD3-DA19F6ED7C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584A98-36B6-EFA4-8ADA-FB6061928D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какие годы он отстаивал монастырь от закрытия?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Во время хрущёвских гонений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сталинские годы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послевоенные годы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годы войны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F711DA-EC62-8848-A9B1-67B95587EC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196F4E-B449-51C0-CDC9-9A645E1500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 он реагировал на требования властей сдать монастырь?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Отказался и проявил стойкость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Сдал монастырь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Уехал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Передал управление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61765"/>
            <a:ext cx="10160086" cy="712564"/>
            <a:chOff x="1006821" y="5848865"/>
            <a:chExt cx="10160086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06821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8AEB02-E06E-4F45-84EC-7EC7120F2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F69D08-D1FF-ED11-952F-4B6E0F4182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чём заключается главный смысл его жизненного подвига?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 В сочетании воинского подвига, созидания и стойкости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художественной славе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18" y="494374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Только в военной службе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политической карьере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43370" y="584886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317892" y="340842"/>
            <a:ext cx="150829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56215D-F7A5-EB4A-812B-0B41BB3857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2755" y="283174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686E6A-62ED-1F48-6C39-C4036B4C38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1%84%D0%B8%D0%BD%D0%B0%D0%BB%D1%8C%D0%BD%D1%8B%D0%B8%CC%86 %D0%B2%D0%BE%D0%BF%D1%80%D0%BE%D1%81.wav"/>
          </p:stSnd>
        </p:sndAc>
      </p:transition>
    </mc:Choice>
    <mc:Fallback xmlns="">
      <p:transition spd="slow" advClick="0">
        <p:fade/>
        <p:sndAc>
          <p:stSnd>
            <p:snd r:embed="rId14" name="%D1%84%D0%B8%D0%BD%D0%B0%D0%BB%D1%8C%D0%BD%D1%8B%D0%B8%CC%86 %D0%B2%D0%BE%D0%BF%D1%80%D0%BE%D1%8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8346F-9D61-3C48-8517-B3B7E32A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3" y="2463033"/>
            <a:ext cx="9567668" cy="19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7%D0%B0%D1%81%D1%82%D0%B0%D0%B2%D0%BA%D0%B0_2.wav"/>
          </p:stSnd>
        </p:sndAc>
      </p:transition>
    </mc:Choice>
    <mc:Fallback xmlns="">
      <p:transition spd="slow" advClick="0">
        <p:fade/>
        <p:sndAc>
          <p:stSnd>
            <p:snd r:embed="rId4" name="%D0%B7%D0%B0%D1%81%D1%82%D0%B0%D0%B2%D0%BA%D0%B0_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родился Иван Воронов (будущий архимандрит Алипий)?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1914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1918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1905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1910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15933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</a:t>
            </a:r>
            <a:endParaRPr lang="ru-RU" sz="2400" b="1" dirty="0"/>
          </a:p>
        </p:txBody>
      </p: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AA09F2-F56A-6840-B539-3FEE7429F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3B036-77CC-E6B6-F9C3-F2303A7138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родился Алипий?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972454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деревне </a:t>
            </a:r>
            <a:r>
              <a:rPr lang="ru-RU" sz="2400" b="1" dirty="0" err="1"/>
              <a:t>Торчиха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Москве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Сергиевом Посаде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Пскове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34546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B35441-E1E6-1A4C-8BFB-0EB44C4AC8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AA906-9077-F682-AC7B-626C72E706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Иван окончил школу в селе </a:t>
              </a:r>
              <a:r>
                <a:rPr lang="ru-RU" sz="2400" b="1" dirty="0" err="1"/>
                <a:t>Вертково</a:t>
              </a:r>
              <a:r>
                <a:rPr lang="ru-RU" sz="2400" b="1" dirty="0"/>
                <a:t>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1926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1940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1935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53001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1930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3590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EBA7A5-C481-9B44-BED3-AA4374CFA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E9D0C6-5C92-535A-AF2E-3F8E2EB9E9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он начал работать после переезда в Москву?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На строительстве метро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армии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типографии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музее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120D73-6602-BB44-9319-B5A5B2D91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6268C1-61C7-A914-2EBC-21F32FE3FB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Когда Иван получил диплом художника?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мае 1941г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1939г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июне 1945г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1943г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378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</a:t>
            </a:r>
            <a:endParaRPr lang="ru-RU" sz="2400" b="1" dirty="0"/>
          </a:p>
        </p:txBody>
      </p:sp>
      <p:pic>
        <p:nvPicPr>
          <p:cNvPr id="32" name="Рисунок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0765D-7352-D641-8002-E86A0C189E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A6B76B-9F5F-4D72-1463-CB78E79284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составе какого подразделения он воевал?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16-й гвардейской механизированной бригады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2-й танковой армии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1-й гвардейской дивизии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5-й стрелковой дивизии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3653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7622DD-DD32-DF4F-A1F8-2E95AB57B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F4E4AB-E7C4-1B0C-1FD2-DE5010F1AE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Какой подвиг он совершил во Фрайбурге?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Спас университетскую библиотеку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Командовал наступлением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Освободил пленных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Захватил важный объект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06817" y="584886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35E94-B36D-4A4D-BB4A-1D666D9F32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799B6A-88EE-44AD-2895-95DB537802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Какую роль играло его художественное творчество в армии?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Поддержку боевого духа и сохранение памяти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Развлекательную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Декоративную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Финансовую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617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93776B-90BA-0E44-B818-D316FDFA1E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AC10CD-727A-8486-A200-04C7CD6C44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403</Words>
  <Application>Microsoft Office PowerPoint</Application>
  <PresentationFormat>Широкоэкранный</PresentationFormat>
  <Paragraphs>91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Merkuschew</dc:creator>
  <cp:lastModifiedBy>Сергей</cp:lastModifiedBy>
  <cp:revision>39</cp:revision>
  <dcterms:created xsi:type="dcterms:W3CDTF">2020-01-13T21:13:53Z</dcterms:created>
  <dcterms:modified xsi:type="dcterms:W3CDTF">2026-03-05T08:49:53Z</dcterms:modified>
</cp:coreProperties>
</file>