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91" d="100"/>
          <a:sy n="91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какую эпоху ему пришлось служить духовником?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эпоху Петра </a:t>
            </a:r>
            <a:r>
              <a:rPr lang="en-US" sz="2400" b="1" dirty="0"/>
              <a:t>I</a:t>
            </a:r>
            <a:endParaRPr lang="ru-RU" sz="2400" b="1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Смутное время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эпоху Екатерины </a:t>
            </a:r>
            <a:r>
              <a:rPr lang="en-US" sz="2400" b="1" dirty="0"/>
              <a:t>II</a:t>
            </a:r>
            <a:endParaRPr lang="ru-RU" sz="2400" b="1" dirty="0"/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эпоху Ивана Грозного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2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Какой храм архимандрит Варлаам помог воздвигнуть в Домодедово?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Никольский храм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Успенский храм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Покровский храм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Троицкий храм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35473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 школьники первоначально воспринимали мужество?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Как военные подвиги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Как богатство и славу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Как учёность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Как политическую власть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чём проявлялось духовное мужество Варлаама?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стойкости через веру и служение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политических интригах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участии в битвах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строительстве крепостей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Несмотря на что Варлаам сохранял верность своим убеждениям?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Несмотря на давление и соблазны придворной жизни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Несмотря на бедность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Несмотря на болезни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Несмотря на войны 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современники ценили в нём больше всего?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Его духовное наставничество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Его богатство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Его военные заслуги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Его знатное происхождение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49912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Варлаам ставил выше каменных построек?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Внутреннюю работу над человеком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Торговлю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Государственную службу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Политическую карьеру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28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веке жил архимандрит Варлаам?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</a:t>
            </a:r>
            <a:r>
              <a:rPr lang="en-US" sz="2400" b="1" dirty="0"/>
              <a:t>XVII</a:t>
            </a:r>
            <a:endParaRPr lang="ru-RU" sz="2400" b="1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</a:t>
            </a:r>
            <a:r>
              <a:rPr lang="en-US" sz="2400" b="1" dirty="0"/>
              <a:t> XVIII</a:t>
            </a:r>
            <a:endParaRPr lang="ru-RU" sz="2400" b="1" dirty="0"/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</a:t>
            </a:r>
            <a:r>
              <a:rPr lang="en-US" sz="2400" b="1" dirty="0"/>
              <a:t> XIX</a:t>
            </a:r>
            <a:endParaRPr lang="ru-RU" sz="2400" b="1" dirty="0"/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</a:t>
            </a:r>
            <a:r>
              <a:rPr lang="en-US" sz="2400" b="1" dirty="0"/>
              <a:t> XVI</a:t>
            </a:r>
            <a:endParaRPr lang="ru-RU" sz="2400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родился Василий (будущий Варлаам)?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1665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1682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1650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1700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возрасте он покинул дом, выбрав путь монашества?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15 лет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10 лет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12 лет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17 лет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20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При каком правителе жил Варлаам?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При Алексее Михайловиче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При Павле </a:t>
            </a:r>
            <a:r>
              <a:rPr lang="en-US" sz="2400" b="1" dirty="0"/>
              <a:t>I</a:t>
            </a:r>
            <a:endParaRPr lang="ru-RU" sz="2400" b="1" dirty="0"/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При Иване Грозном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При Екатерине </a:t>
            </a:r>
            <a:r>
              <a:rPr lang="en-US" sz="2400" b="1" dirty="0"/>
              <a:t>II</a:t>
            </a:r>
            <a:r>
              <a:rPr lang="ru-RU" sz="2400" b="1" dirty="0"/>
              <a:t> 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стало тяжёлым испытанием во взрослой жизни Варлаама?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Смерть супруги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Военное поражение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Потеря имения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Ссылка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13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монастыре он принял постриг?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</a:t>
            </a:r>
            <a:r>
              <a:rPr lang="ru-RU" sz="2400" b="1" dirty="0" err="1"/>
              <a:t>Борисо-Глебском</a:t>
            </a:r>
            <a:r>
              <a:rPr lang="ru-RU" sz="2400" b="1" dirty="0"/>
              <a:t> Монастыре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Новодевичьем монастыре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Троице-Сергиевой лавре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Соловецком монастыре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4624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Кем стал Варлаам в дальнейшем?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Настоятелем Троице-Сергиевой лавры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Патриархом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Обычным монахом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Воеводой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2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Кем Варлаам был при царском дворе?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Духовником царской семьи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Советником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Архитектором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Летописцем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4084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403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38</cp:revision>
  <dcterms:created xsi:type="dcterms:W3CDTF">2020-01-13T21:13:53Z</dcterms:created>
  <dcterms:modified xsi:type="dcterms:W3CDTF">2026-02-15T18:47:08Z</dcterms:modified>
</cp:coreProperties>
</file>