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7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7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552241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Грабарь: человек-эпоха и московская семья</a:t>
            </a: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1880646"/>
            <a:ext cx="4592368" cy="101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художник и деятель культуры, связавший два великих рода и эпоху.
</a:t>
            </a:r>
            <a:endParaRPr lang="en-US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99" y="2571750"/>
            <a:ext cx="4552001" cy="25591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1123864"/>
            <a:ext cx="7087500" cy="176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Игоря Грабаря в русской культуре</a:t>
            </a: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Грабарь объединил два рода и эпохи, заложив основы реставрации и искусствоведения, вдохновляя последующие поколения своим примером и творчеством.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детство: формирование мировоззрения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Грабарей произошла из русин Карпат, эмигрировавших из Австро-Венгрии за славянофильские взгляды. Дед Адольф Добрянский боролся за культурное единение русинов и России, отец стал учителем в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877"/>
            <a:ext cx="4133514" cy="3187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семейные традиции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Грабарь сначала окончил юридический факультет Санкт-Петербургского университета, продолжив образование в Академии художеств у известного Репина.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Игоря, Владимир Грабарь, пошёл по юридическому пути, стал признанным учёным в области международного права и автором фундаментальных трудов.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семейных ценностей сочеталась с творческим порывом — Игорь выбрал искусство и научное исследование вместо карьеры в праве.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Дугино и связь с купеческой семьёй Мещериных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1904 по 1917 год Грабарь жил в усадьбе Дугино близ Москвы, ставшей его творческой мастерской и духовным домом под покровительством Николая Мещерина.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художник создал выдающиеся полотна и заключил брак с Валентиной Мещериной, укрепив тем самым связь своей семьи с московской промышленной элитой.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и вдохновение у природы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«Февральская лазурь» и «Мартовский снег» отражают глубокое восприятие природы, впитанное художником во время частых прогулок по Подмосковью и Домодедову.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«Неприбранный стол» и «Хризантемы» демонстрируют мастерство передачы атмосферных и бытовых деталей, отражающих внутренний мир автора.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Дугино была культурным центром, где Грабарь работал среди коллег и друзей, вдохновляясь живописными пейзажами Москвы и окрестностей.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 этой территории органично переплелось с техникой импрессионизма, создавая уникальный творческий стиль художника.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5" y="216924"/>
            <a:ext cx="3519947" cy="46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1" y="216924"/>
            <a:ext cx="3654054" cy="46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35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369" y="1487825"/>
            <a:ext cx="2261862" cy="1927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420" y="1515350"/>
            <a:ext cx="2264760" cy="1887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Грабаря: наследие и память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и сохранение памяти
</a:t>
            </a: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внуки Грабаря продолжили интеллектуальные традиции семьи, активно сохраняют культурное наследие и поддерживают воспоминания о художнике и учёном.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браки
</a:t>
            </a: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Грабарь женился на Валентине Мещериной, от которой родились двое детей. Позже вступил во второй брак с Марией Мещериной, сестрой первой жены, для поддержки семьи.
</a:t>
            </a:r>
            <a:endParaRPr lang="en-US" sz="9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97" y="1251386"/>
            <a:ext cx="5260258" cy="361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563452"/>
            <a:ext cx="3116826" cy="272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04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Грабарь в советскую эпоху: искусство и служение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Третьяковской галереей
</a:t>
            </a: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Грабарь возглавил музей, провёл реставрационные и экспозиционные реформы, сохранил национальные шедевры.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репрессиям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Несмотря на допросы НКВД, он оставался беспартийным и спасал коллег от преследований.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поддержка семьи
</a:t>
            </a: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В кризисные годы он писал картины на заказ и продолжал научную деятельность, обеспечивая семейное благополучие.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лишение имения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После 1917-го семья потеряла усадьбу, переехала в коммунальную квартиру на Пятницкой улице в Москве.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346</Words>
  <Application>Microsoft Office PowerPoint</Application>
  <PresentationFormat>Экран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Диана</cp:lastModifiedBy>
  <cp:revision>6</cp:revision>
  <dcterms:created xsi:type="dcterms:W3CDTF">2026-01-10T15:27:32Z</dcterms:created>
  <dcterms:modified xsi:type="dcterms:W3CDTF">2026-01-10T16:12:24Z</dcterms:modified>
</cp:coreProperties>
</file>