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 — Владимир Храбрый и его роль в Куликовской битве и русской истории.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подвига и уроки мужества Владимира Храброго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Храбрый — образец стойкости, братства и служения Родине, актуальный пример мужества и скромности для современных поколений.
</a:t>
            </a:r>
            <a:endParaRPr lang="en-US" sz="45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927" y="739975"/>
            <a:ext cx="4149647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исторический контекст и цель урока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Куликовская битва 1380 года стала переломным событием для Руси. Рассмотрим вклад малоизвестного героя Владимира Храброго и причины его незаслуженной забвенности.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796"/>
            <a:ext cx="2769600" cy="15317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851"/>
            <a:ext cx="2769600" cy="153164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626"/>
            <a:ext cx="2769600" cy="153409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Андреевич родился в 1353 году во время страшной эпидемии чумы, когда семья горевала о погибших близких. Его отец умер за 40 дней до рождения сына.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в трудное время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пяти лет Владимир потерял старшего брата и стал единственным наследником рода Калиты, сталкиваясь с тяжелыми жизненными обстоятельствами с самого детства.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потери и испытания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девяти лет Владимир участвовал в военных походах вместе с двоюродным братом Дмитрием Донским, набираясь опыта и укрепляя братские узы.
</a:t>
            </a:r>
            <a:endParaRPr lang="en-US" sz="109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воин рядом с Дмитрием Донским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происхождение Владимира Храброго
</a:t>
            </a:r>
            <a:endParaRPr lang="en-US" sz="23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47842"/>
            <a:ext cx="3982500" cy="25359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жизни и служения Владимира Андреевича
</a:t>
            </a:r>
            <a:endParaRPr lang="en-US" sz="186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жизни Владимира Храброго от рождения до смерти — его вклад в защиту и строительство Руси.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был не только воином, но и строителем и духовным лидером Руси.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XIV–XV веков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«быти заодин»: союз с Дмитрием Донским
</a:t>
            </a:r>
            <a:endParaRPr lang="en-US" sz="2165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1364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договора «быти заодин» — клятвы о братском союзе и неразделимости между Владимиром и Дмитрием.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обеспечил военную и политическую стабильность Московского княжества в сложный период.
</a:t>
            </a:r>
            <a:pPr algn="ctr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политического единства
</a:t>
            </a:r>
            <a:endParaRPr lang="en-US" sz="920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Образец братской верности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Клятва стала символом вечного братства и поддержки, пронесённой обоими через всю жизнь.
</a:t>
            </a:r>
            <a:endParaRPr lang="en-US" sz="1008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положил основу для будущего единства и укрепления русских земель в борьбе с Ордынским игом.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075"/>
            <a:ext cx="2769600" cy="1569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105"/>
            <a:ext cx="2769600" cy="1569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1366 году Владимир вместе с Дмитрием Донским начал возведение белокаменного Кремля в Москве, что стало символом силы и защиты столицы.
</a:t>
            </a:r>
            <a:endParaRPr lang="en-US" sz="123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белокаменного Кремля
</a:t>
            </a:r>
            <a:endParaRPr lang="en-US" sz="1411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1374 году по инициативе Владимира в Серпухове был основан Высоцкий монастырь, укреплявший духовность и обороноспособность региона.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Высоцкого монастыря
</a:t>
            </a:r>
            <a:endParaRPr lang="en-US" sz="148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вел переговоры с Тверью и Новгородом, а его брак с Еленой Ольгердовной способствовал мирному укреплению отношений с Литвой.
</a:t>
            </a:r>
            <a:endParaRPr lang="en-US" sz="118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дипломатия и династические связи
</a:t>
            </a:r>
            <a:endParaRPr lang="en-US" sz="143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Строитель, дипломат, меценат: многосторонний вклад
</a:t>
            </a:r>
            <a:endParaRPr lang="en-US" sz="19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Куликовская битва: ход событий и влияние Засадного полка
</a:t>
            </a:r>
            <a:endParaRPr lang="en-US" sz="183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Засадного полка стал поворотным моментом, изменившим ход боя и повергшим неприятеля в панику.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внезапной атаки позволила переломить исход, несмотря на усталость и трудности основных сил.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Летописные свидетельства XIV 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аргументы и версии эффективных действий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войск Засадного полка и неожиданность их удара обеспечили превосходство в критический момент боя.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Дружина Владимира была мотивирована желанием участвовать и готовностью выдержать ожидание ради победы.
</a:t>
            </a:r>
            <a:endParaRPr lang="en-US" sz="1592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выделяют ближний бой, усталость врага и внезапность как ключевые факторы успеха засады.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626"/>
            <a:ext cx="2769600" cy="15340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9094"/>
            <a:ext cx="2769600" cy="15271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неоднократно отражал нападения: в 1382 г. от Тохтамыша, и в 1408 г. от хана Едигея, возглавляя оборону Москвы.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защита и оборона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завещание подписали ученики Сергия Радонежского — Савва Сторожевский и Никон Радонежский, что подчёркивает высокий духовный статус князя.
</a:t>
            </a:r>
            <a:endParaRPr lang="en-US" sz="107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значимость и авторитет
</a:t>
            </a:r>
            <a:endParaRPr lang="en-US" sz="154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в 1410 году Владимир был похоронен в Архангельском соборе Московского Кремля — символе величия и святости.
</a:t>
            </a:r>
            <a:endParaRPr lang="en-US" sz="120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приют в Архангельском соборе
</a:t>
            </a:r>
            <a:endParaRPr lang="en-US" sz="144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жизненного пути и духовное наследие
</a:t>
            </a:r>
            <a:endParaRPr lang="en-US" sz="2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2026-02-15T12:32:32Z</dcterms:created>
  <dcterms:modified xsi:type="dcterms:W3CDTF">2026-02-15T12:32:32Z</dcterms:modified>
</cp:coreProperties>
</file>