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C272C5-74CF-13B2-FD58-717064FC3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Какой вердикт вынесли присяжные по делу рабочих-стачечников?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Оправдательный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Дело было закрыто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Частично обвинительный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Обвинительный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2A9322-08AD-3353-9818-A36F10B785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стал руководителем мануфактуры после ухода Тимофея Саввича от дел?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Савва Тимофеевич Морозов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Мария Фёдоровна Морозова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Сергей Тимофеевич Морозов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Савва Васильевич Морозов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A678D-322F-6330-E0E2-2F41E2A46E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Савва Тимофеевич Морозов получил образование химика-технолога?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Кембридже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Сорбонне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Московском университете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Берлине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22042E-1B6E-28F4-2827-9C7C4FEA7F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Какое нововведение Саввы Тимофеевича улучшило положение рабочих?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Сокращение рабочего дня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Увеличение рабочего дня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Отмена выходных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Уменьшение штрафов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23F57C-5E8E-878B-1E32-6CAAA45738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Какой театр получил значительную финансовую поддержку от Саввы Морозова?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Московский художественный театр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Большой театр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Малый театр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Александринский театр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9AE0C2-83B2-6986-BCDE-C6C1ED2D75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 какой политической силой в начале </a:t>
              </a:r>
              <a:r>
                <a:rPr lang="en-US" sz="2400" b="1" dirty="0"/>
                <a:t>XX </a:t>
              </a:r>
              <a:r>
                <a:rPr lang="ru-RU" sz="2400" b="1" dirty="0"/>
                <a:t>века сотрудничал Савва Морозов?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Большевики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Октябристы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Кадеты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Эсеры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49912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99CF85-0694-58F6-97ED-B55662EF44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и когда умер Савва Тимофеевич Морозов?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Каннах</a:t>
            </a:r>
            <a:r>
              <a:rPr lang="en-US" sz="2400" b="1" dirty="0"/>
              <a:t>,</a:t>
            </a:r>
            <a:r>
              <a:rPr lang="ru-RU" sz="2400" b="1" dirty="0"/>
              <a:t> 1905г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Лондоне, 1906г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Санкт-Петербурге, 1905г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Москве, 1904г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5934A7-C701-9937-22B3-55481BE0C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является основателем династии купцов Морозовых?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Савва Васильевич Морозов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Савва Тимофеевич Морозов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Сергей Тимофеевич Морозов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</a:t>
            </a:r>
            <a:r>
              <a:rPr lang="en-US" sz="2400" b="1" dirty="0"/>
              <a:t> </a:t>
            </a:r>
            <a:r>
              <a:rPr lang="ru-RU" sz="2400" b="1" dirty="0"/>
              <a:t> Тимофей Саввич Морозов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D68C28-2A1D-49D5-E0F0-6AD41F5D8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социальном положении находился Савва Васильевич Морозов в начале своей жизни?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Крепостной крестьянин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Мещанин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Дворянин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Купец второй гильдии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EFFC9-3C18-5968-87A2-6318F46BF5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 какого производства начал своё дело Савва Морозов?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Шёлкоткацкого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Шерстяного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Хлопчатобумажного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Кожевенного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20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CC9DC-EB36-EC9D-D83A-FB7EF4A0A6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Какое звание получил Савва Васильевич Морозов в 1842г?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Потомственный почётный гражданин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Мануфактур-советник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Потомственный дворянин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Купец первой гильдии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54EABF-4E00-40FE-ADCB-1DA3698C36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была основана знаменитая Никольская мануфактура?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Орехово-Зуеве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Вольске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Москве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Нижнем Новгороде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E84D8F-A679-2D9A-FD0D-AF742F02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возглавил семейное дело Морозовых после Саввы Васильевича?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Тимофей Саввич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Павел Саввич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Сергей Тимофеевич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Савва Тимофеевич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98C61-01DD-7108-D75C-443BC0FDA7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Какое событие стало причиной Морозовской стачки 1885 года?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Снижение зарплат и  штрафы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Закрытие фабрики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А)Введение подоходного налога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Увольнение рабочих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0F7066-3C22-1D2C-AEA3-F5701A98CC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состоялся суд над участниками Морозовской стачки?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Во Владимире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Москве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Нижнем Новгороде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Санкт-Петербурге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88B8EA-075D-EA64-63E2-F51C468C64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408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40</cp:revision>
  <dcterms:created xsi:type="dcterms:W3CDTF">2020-01-13T21:13:53Z</dcterms:created>
  <dcterms:modified xsi:type="dcterms:W3CDTF">2026-03-05T08:48:06Z</dcterms:modified>
</cp:coreProperties>
</file>