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эпохи генерала Бориса Владимировича Полуектова
</a:t>
            </a:r>
            <a:pPr algn="l" indent="0" marL="0">
              <a:lnSpc>
                <a:spcPct val="100000"/>
              </a:lnSpc>
              <a:buNone/>
            </a:pPr>
            <a:r>
              <a:rPr lang="en-US" sz="3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служба в эпоху Екатерины II — Николая I, ключевые военные кампании и социальный контекст.
</a:t>
            </a:r>
            <a:endParaRPr lang="en-US" sz="3002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заместитель директора по ВР Ващенко Диана Георгиевна
</a:t>
            </a:r>
            <a:endParaRPr lang="en-US" sz="78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личности генерала Бориса Полуектова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Полуектов воплощает образ служилого офицера России XIX века, чья судьба тесно связана с важнейшими историческими событиями и традициями страны.
</a:t>
            </a:r>
            <a:endParaRPr lang="en-US" sz="35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92450"/>
            <a:ext cx="4518868" cy="34160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ранние годы Бориса Полуектова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714683" y="1895475"/>
            <a:ext cx="3067051" cy="2774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с 1779 по 1843 год в атмосфере Наполеоновских войн и общественных перемен. Образование в Московском университете и начало карьеры в 17 лет. Брак с княжной Гагариной определил высокий дворянский статус.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социальный статус Полуектова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Полуектов принадлежал к служилой военной аристократии, где семья и традиции определяли жизненный путь с детства и влияли на выбор профессии.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получено в Московском университете в благородном пансионе, что соответствовало статусу и способствовало развитию военной карьеры.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княжной Гагариной укрепил связи с элитой, что подтверждало высокий социальный ранг и обеспечивало поддержку внутри дворянского круга.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48620"/>
            <a:ext cx="4486275" cy="21903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кампании и награды Полуектова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сражения и отмеченные государством награды за заслуги генерала.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урока истории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Полуектов получил награды за участие в ключевых военных кампаниях, свидетельствующих о его выдающихся боевых заслугах.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525" y="1502100"/>
            <a:ext cx="2597975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787"/>
            <a:ext cx="2598075" cy="19901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путь генерала Бориса Полуектова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 военную карьеру в 17 лет, Полуектов быстро проявил себя, участвуя в подготовительных кампаниях и формируя военный опыт.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битвах с Наполеоном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Отечественной войне 1812 года и последующих заграничных походах значительно укрепило его репутацию и способствовало продвижению.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 признание заслуг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доблесть и умелое командование генерал получил высшие награды, что отражает глубокое уважение и признание в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наград Полуектова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наград приходится на период интенсивных боевых действий Наполеоновских войн.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семейных наград, 1800-1831 гг.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наград коррелирует с активным участием Полуектова в крупных сражениях и важных военных событиях.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с участием Полуектова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1808-1809 — Русско-шведская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Полуектов принимает участие в войне, приобретая ценный боевой опыт.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— Бородинское сражение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сыграл важную роль в ключевом сражении Отечественной войны.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1813 — Заграничные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сражениях при Люцене и Кульме, укрепляя позиции русской армии за границей.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1830-1831 — Польское восстание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Командует штурмом Варшавы, демонстрируя тактические способности и героизм.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464" y="1610685"/>
            <a:ext cx="2543771" cy="3235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историческое наследие Полуектова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65" cy="2263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захоронения и семейные реликвии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и его супруга похоронены у алтаря в Сарове; в 2022 году их останки были перезахоронены — акт уважения к исторической памяти. Семейные обручальные кольца с датой 1817 года хранятся как память о семье.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65" cy="22638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почитание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Успенское восстановлен храм в честь Полуектова, что символизирует продолжение традиций и уважение к подвигам рода. Фото и артефакты служат подтверждением актуальности исторического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462632"/>
            <a:ext cx="4376738" cy="79167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семейные связи генерала Полуектова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Полуектов был интегрирован в аристократическую элиту, связанный с культурными и социальными кругами эпохи.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факты об образовании, происхождении и семейных связях, влияющих на статус и культурную среду генерала.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истории России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2025-12-07T19:28:21Z</dcterms:created>
  <dcterms:modified xsi:type="dcterms:W3CDTF">2025-12-07T19:28:21Z</dcterms:modified>
</cp:coreProperties>
</file>