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66" r:id="rId3"/>
    <p:sldId id="265" r:id="rId4"/>
    <p:sldId id="263" r:id="rId5"/>
    <p:sldId id="261" r:id="rId6"/>
    <p:sldId id="257" r:id="rId7"/>
    <p:sldId id="258" r:id="rId8"/>
    <p:sldId id="259" r:id="rId9"/>
    <p:sldId id="260" r:id="rId10"/>
    <p:sldId id="271" r:id="rId11"/>
    <p:sldId id="262" r:id="rId12"/>
    <p:sldId id="269" r:id="rId13"/>
    <p:sldId id="264" r:id="rId14"/>
    <p:sldId id="270" r:id="rId15"/>
    <p:sldId id="268" r:id="rId16"/>
    <p:sldId id="267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27" autoAdjust="0"/>
    <p:restoredTop sz="94651" autoAdjust="0"/>
  </p:normalViewPr>
  <p:slideViewPr>
    <p:cSldViewPr snapToGrid="0" snapToObjects="1">
      <p:cViewPr varScale="1">
        <p:scale>
          <a:sx n="93" d="100"/>
          <a:sy n="93" d="100"/>
        </p:scale>
        <p:origin x="115" y="10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203292-14D6-CD45-87C8-8091269C4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4F57F5-4DC8-6C47-B7B7-82BA5662C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C06FF9-82F2-F447-BFEA-889E9CD47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78A317-0C5E-2847-B67F-24E4E4921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90B6C4-DD83-B147-B463-4B84D0DDC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2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13C17-31F9-D24B-BA47-51BBFCEA6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E7D0F1-EC8B-F04B-A287-8C23BA573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EAC420-5A8B-FF40-B72E-8B0AF23CD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6E6F0F-7758-F24C-9B18-EC10F8AB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7F700E-FBAC-064C-8611-7BE3C252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14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6A5186A-9EC7-D344-9396-BC8F942118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E4D16B-97D6-6247-B813-89D50B8C4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88C06F-47B3-7B43-A394-7F44803C7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FE3E9F-7326-9C47-8B75-ED717D59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AA1D8F-0D4D-B544-AECB-750044F5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1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3FB12-8981-524D-8AEC-90D75B07E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AB366E-7229-6E4A-A744-DD2C7094B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CB1DAA-2502-1749-B827-A071D47F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4F1204-A2DD-6B43-B19B-9079428C6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C7A99B-248A-3340-A11D-8B973C70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7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B1E38-6AAC-3E4B-B90A-84BB7A91C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7B69E7-182C-C44F-B325-3F975BD72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8CB7A5-93AD-854E-9CCC-6C4F7ECB2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A558AE-CD4B-5743-B4A6-47700B68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F08378-9E91-1F44-A075-C90D9520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60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F3C99-24B2-DD46-9DBF-4DAC38663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1AD4B-09C0-8A44-AABE-6BBF0B06B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2CC954-CD23-AF48-B231-9779D002A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131078-96CD-9D4C-A54E-4DAFC3C2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354A2C-DA62-4644-AAA0-02F5C6508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A0FA15-19E9-FF49-B1D3-7855A478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6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AAA38-99C8-1B4D-B31E-59F2C8B2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455A4-5279-FB48-9C8F-88C99E342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01124E-DEDD-334F-9EC8-570411786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60A203-5CDA-EE43-B539-4C38995947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1EAAE7-64EC-984C-A3D8-39985005A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644A89-EAC7-8644-9DEB-767C1842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3B66B0-D28E-CB45-AEC7-8F7267755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CAD965C-4A40-1443-B620-857BE4A2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3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CAA8F-5B3E-434C-B67A-A03C4097A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8A7BD8D-5499-424F-99DB-94C10C235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6E20A6-EF41-7645-99FD-6F0A60E9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DCFDAC-66E5-1E41-909D-A280EDA4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71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4FD7B0-2C9A-334C-9B57-334207501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19602C-09B1-C64A-B140-895FC802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F46B57-DA90-FE46-9613-8077178A9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6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249EA5-63CD-EE4F-A8DD-4D4DE425D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6F5751-483A-4B4E-A02B-732DBD2A5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AAADA9-5482-5642-9711-8564C036A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67DE3D-7328-3044-B37A-A49FE0139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231395-A820-2641-853D-0540A979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FEC488-CE77-D041-A0A0-6CED0113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44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ABE19-2514-4F4C-B240-35857CC83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3118A6-D80F-1747-B842-2B450628C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FA9B2B-7AE7-7545-8BB8-96402BF53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17FFAE-3362-B04B-953E-F3F5C45F4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E060CB-BE9D-0948-935F-8B754AF2E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034467-108B-4B42-9385-E02AE04B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4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5F7E9-487F-3D42-B05C-E0DB2007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AA37A-908D-484A-BB00-51088A20C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1A7386-8027-A148-9CC2-4264FEDEDE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172FEC-50C3-1041-8952-1BB9FD3CF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06351-695D-6442-A51F-2605500B9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14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3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5" name="%D0%BF%D0%B5%D1%80%D0%B5%D0%B4 %D0%B2%D0%BE%D0%BF%D1%80%D0%BE%D1%81%D0%BC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B29865-A0E3-344F-9373-1C3E4881A822}"/>
              </a:ext>
            </a:extLst>
          </p:cNvPr>
          <p:cNvSpPr/>
          <p:nvPr/>
        </p:nvSpPr>
        <p:spPr>
          <a:xfrm>
            <a:off x="9366422" y="5745891"/>
            <a:ext cx="2557848" cy="914400"/>
          </a:xfrm>
          <a:prstGeom prst="roundRect">
            <a:avLst/>
          </a:prstGeom>
          <a:solidFill>
            <a:srgbClr val="5E4172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СТАРТ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E733E5-6E12-07D2-C212-E225F85D3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514350"/>
            <a:ext cx="58293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0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Какую награду получил Полуектов за участие в Бородинском сражении?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Орден Святого Владимира 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Орден Святой Анны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Георгиевский крест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Золотую саблю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2" y="5840627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16000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EF8899-0123-DE46-B515-15C28ACAFD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54677A-9898-26D9-2A40-14A2659D26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каком году Полуектов был произведён в генерал-майоры?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1813г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1815г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1812г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1814г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492829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32000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FBEE52-23CC-854D-93C0-E524D9F247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D1D0C3-BD50-F454-B85D-824F1830F7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6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Каким полком Полуектов командовал с сентября 1813 года?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Московским гренадёрским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Киевским гренадёрским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Преображенским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Семёновским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584886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64000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62B573-3EBD-D84C-A50E-FD9C15EE44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B0A6C6-ECF5-AC9D-7959-DA66C5167E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каком сражении 1813 года Полуектов получил Георгиевский крест 4-го класса?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Под Кульмом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Под </a:t>
            </a:r>
            <a:r>
              <a:rPr lang="ru-RU" sz="2400" b="1" dirty="0" err="1"/>
              <a:t>Люценом</a:t>
            </a:r>
            <a:endParaRPr lang="ru-RU" sz="2400" b="1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Под Лейпцигом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Под </a:t>
            </a:r>
            <a:r>
              <a:rPr lang="ru-RU" sz="2400" b="1" dirty="0" err="1"/>
              <a:t>Бауценом</a:t>
            </a:r>
            <a:endParaRPr lang="ru-RU" sz="2400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4" y="493497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125000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248330-5937-2B4D-9CD3-DA19F6ED7C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B38E7E-7048-B527-3B9F-5BE0E051D4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1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каком году Полуектов был произведён в генерал-лейтенанты?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1826г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1827г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1823г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1831г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4915933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250000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EF711DA-EC62-8848-A9B1-67B95587EC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FC11EE-24D8-86D0-85A5-F53499A809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4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За какие действия Полуектов получил Георгиевский крест 3-го класса?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За штурм Варшавы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4991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За Бородинское сражение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За финляндский поход 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За взятие Парижа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15956" y="4949912"/>
            <a:ext cx="10160086" cy="712564"/>
            <a:chOff x="1006821" y="5848865"/>
            <a:chExt cx="10160086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06821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500000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8AEB02-E06E-4F45-84EC-7EC7120F26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5A769C-D845-5117-769C-38ACF1ACBA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1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Когда состоялось перезахоронение Бориса Полуектова и его супруги в Сарове?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7 июня 2022г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1 августа 2022г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18" y="494374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10 июня 2022г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12 июля 2022г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43370" y="5840627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317892" y="340842"/>
            <a:ext cx="150829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56215D-F7A5-EB4A-812B-0B41BB3857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12755" y="283174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5CC721-6C0C-D59F-8915-A3BE5198D2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5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1%84%D0%B8%D0%BD%D0%B0%D0%BB%D1%8C%D0%BD%D1%8B%D0%B8%CC%86 %D0%B2%D0%BE%D0%BF%D1%80%D0%BE%D1%81.wav"/>
          </p:stSnd>
        </p:sndAc>
      </p:transition>
    </mc:Choice>
    <mc:Fallback xmlns="">
      <p:transition spd="slow" advClick="0">
        <p:fade/>
        <p:sndAc>
          <p:stSnd>
            <p:snd r:embed="rId14" name="%D1%84%D0%B8%D0%BD%D0%B0%D0%BB%D1%8C%D0%BD%D1%8B%D0%B8%CC%86 %D0%B2%D0%BE%D0%BF%D1%80%D0%BE%D1%8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F8346F-9D61-3C48-8517-B3B7E32AA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903" y="2463033"/>
            <a:ext cx="9567668" cy="193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5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7%D0%B0%D1%81%D1%82%D0%B0%D0%B2%D0%BA%D0%B0_2.wav"/>
          </p:stSnd>
        </p:sndAc>
      </p:transition>
    </mc:Choice>
    <mc:Fallback xmlns="">
      <p:transition spd="slow" advClick="0">
        <p:fade/>
        <p:sndAc>
          <p:stSnd>
            <p:snd r:embed="rId4" name="%D0%B7%D0%B0%D1%81%D1%82%D0%B0%D0%B2%D0%BA%D0%B0_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Где родился Борис Владимирович Полуектов?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селе Успенское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Варшаве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Москве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 В Сарове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492829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</a:t>
            </a:r>
            <a:endParaRPr lang="ru-RU" sz="2400" b="1" dirty="0"/>
          </a:p>
        </p:txBody>
      </p:sp>
      <p:pic>
        <p:nvPicPr>
          <p:cNvPr id="3" name="Рисунок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4AA09F2-F56A-6840-B539-3FEE7429F1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8F5B43-C94E-A815-70F8-5EE400AB8C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8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каком году родился Борис Владимирович Полуектов?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1979г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1789г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1769г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1799г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584886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B35441-E1E6-1A4C-8BFB-0EB44C4AC8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732194-303C-35C6-E163-5DEC20274A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 какому дворянскому роду принадлежало село Успенское с конца XVII века?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Полуектовых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Трубецких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Долгоруких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53001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Гагариных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06820" y="5847618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EBA7A5-C481-9B44-BED3-AA4374CFAE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D2D0B4-4D21-A226-6361-870DD979AA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Кем был отец Бориса Полуектова?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Бригадиром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Купцом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Священником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Генерал-майором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6122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120D73-6602-BB44-9319-B5A5B2D917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2C638E-1C37-59AD-5912-AD7BB305F0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5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каком учебном заведении воспитывался Борис Полуектов?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Московский университетский пансионат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Царскосельский лицей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Кадетский корпус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Пажеский корпус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5840627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1000</a:t>
            </a:r>
            <a:endParaRPr lang="ru-RU" sz="2400" b="1" dirty="0"/>
          </a:p>
        </p:txBody>
      </p:sp>
      <p:pic>
        <p:nvPicPr>
          <p:cNvPr id="32" name="Рисунок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E0765D-7352-D641-8002-E86A0C189E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EDEF51-2DF6-6414-BA80-FF4B818541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1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какой полк Борис Полуектов был записан на службу в детстве?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Лейб-гвардии Преображенский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Измайловский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Московский гренадёрский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Семёновский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4915933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7622DD-DD32-DF4F-A1F8-2E95AB57BD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30C63E-021D-D281-055E-30A9AB2B35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Какую награду он получил в январе 1798 года «за отличное усердие к службе»?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Крест ордена Святого Иоанна Иерусалимского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Орден Святого Георгия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Орден Святого Владимира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Орден Святой Анны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06820" y="5848864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335E94-B36D-4A4D-BB4A-1D666D9F32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19F514-32D2-D825-82EB-6358FD9AB2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каком сражении 1805 года участвовал Полуектов?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Аустерлицком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4991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</a:t>
            </a:r>
            <a:r>
              <a:rPr lang="ru-RU" sz="2400" b="1" dirty="0" err="1"/>
              <a:t>Фридландском</a:t>
            </a:r>
            <a:endParaRPr lang="ru-RU" sz="2400" b="1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Лейпцигском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Бородинском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06818" y="493497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93776B-90BA-0E44-B818-D316FDFA1E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69BBA8-50B6-61E0-8957-899EE324E2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0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391</Words>
  <Application>Microsoft Office PowerPoint</Application>
  <PresentationFormat>Широкоэкранный</PresentationFormat>
  <Paragraphs>91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Artem Merkuschew</dc:creator>
  <cp:lastModifiedBy>Сергей</cp:lastModifiedBy>
  <cp:revision>39</cp:revision>
  <dcterms:created xsi:type="dcterms:W3CDTF">2020-01-13T21:13:53Z</dcterms:created>
  <dcterms:modified xsi:type="dcterms:W3CDTF">2026-03-05T08:55:01Z</dcterms:modified>
</cp:coreProperties>
</file>