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A4F9D0-7CCF-35B2-9E4D-57BFB202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За какой подвиг он был впервые представлен к ордену Славы </a:t>
              </a:r>
              <a:r>
                <a:rPr lang="en-US" sz="2400" b="1" dirty="0"/>
                <a:t>III</a:t>
              </a:r>
              <a:r>
                <a:rPr lang="ru-RU" sz="2400" b="1" dirty="0"/>
                <a:t> степени?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За уничтожение более 20 солдат и 2-х пулемётных точек 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За работу в колхозе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За участие в форсировании реки Ряба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За бои под Брно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8F931E-717D-DE26-E1EF-C158A6AC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Сколько орденов Славы </a:t>
              </a:r>
              <a:r>
                <a:rPr lang="en-US" sz="2400" b="1" dirty="0"/>
                <a:t>III</a:t>
              </a:r>
              <a:r>
                <a:rPr lang="ru-RU" sz="2400" b="1" dirty="0"/>
                <a:t> степени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получил первоначально?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2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Ни одного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3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0769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D935FA-CE7F-8543-CE37-EA29E38B49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За что Владимир Дмитриевич был представлен к ордену Славы </a:t>
              </a:r>
              <a:r>
                <a:rPr lang="en-US" sz="2400" b="1" dirty="0"/>
                <a:t>II</a:t>
              </a:r>
              <a:r>
                <a:rPr lang="ru-RU" sz="2400" b="1" dirty="0"/>
                <a:t> степени?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За уничтожение бронетранспортёра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За службу в запасном полку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За бои под Киевом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За участие в параде Победы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6946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29A9D-F6FF-A3FB-C1E0-8B0AFCA44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Сколько лет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проработал в колхозе после войны?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40 лет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30 лет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10 лет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35 лет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D160BC-CE08-BA19-A561-94A2601293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Владимир Дмитриевич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встретил День Победы?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госпитале в Венгрии 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Москве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Праге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Домодедово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7E2C8-9FCE-6025-092C-75A6EDFE7B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стал полным кавалером ордена Славы?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1994г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1993г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1990г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1985г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15CAB-D776-7D1C-6B0B-3ABC3494D5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 была увековечена память о </a:t>
              </a:r>
              <a:r>
                <a:rPr lang="ru-RU" sz="2400" b="1" dirty="0" err="1"/>
                <a:t>Преснове</a:t>
              </a:r>
              <a:r>
                <a:rPr lang="ru-RU" sz="2400" b="1" dirty="0"/>
                <a:t> в Домодедово?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Его именем назвали улицу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Его именем назвали танковую дивизию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честь него открыли музей в Брно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Его именем назвали город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160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C048B-F3C2-FAAA-77FB-120BF9F7A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Когда родился Владимир Дмитриевич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28 июля 1925г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30 июля 1925г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29 июля 1925г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27 июля 1925г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992177-7FA7-D52E-A4ED-0DB61E10EB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родился Владимир Дмитриевич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селе Домодедово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городе Клин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городе Брно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городе Подольск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6190C-DC98-BB5F-F5C3-E589A6F9C5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Владимир Дмитриевич окончил семилетнюю школу?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1940г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1938г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1939г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1941г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4754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CA3AEB-68BD-C241-0BF8-5E97BA667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специальность получил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в ремесленном училище?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Модельщик по дереву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Миномётчик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Токарь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Шофёр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8B83B0-999D-6615-1A11-4F19385E60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Когда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 был призван в Красную Армию?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Январь 1943г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Январь 1942г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Октябрь 1943г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Декабрь 1942г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2D8DA-8749-F2C6-D86A-1981DF771F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военную специальность получил Владимир Дмитриевич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Миномётчик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Пулемётчик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Танкист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Артиллерист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6B9F1F-4DAC-0680-D113-BC582BD40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Владимир Дмитриевич получил боевое крещение?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Под Киевом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Под Прагой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Румынии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Под Брно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34948C-8DBC-2BC9-EC30-9BE766C54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какой операции участвовал </a:t>
              </a:r>
              <a:r>
                <a:rPr lang="ru-RU" sz="2400" b="1" dirty="0" err="1"/>
                <a:t>Преснов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Корсунь-Шевченковской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Сталинградской битве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Берлинской операции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битве за Москву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0F7BC-A61E-3D47-A1FA-FF3232F0D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421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39</cp:revision>
  <dcterms:created xsi:type="dcterms:W3CDTF">2020-01-13T21:13:53Z</dcterms:created>
  <dcterms:modified xsi:type="dcterms:W3CDTF">2026-03-05T08:54:06Z</dcterms:modified>
</cp:coreProperties>
</file>