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Н.М. Пржевальский: одержимость мечтой и подвиг во имя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героя, маршруты экспедиций, символ мужества и научного подвига.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Заместитель директора по ВР Ващенко Диана Георгиевна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Пржевальского — пример мужества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оставил беспримерный пример самоотдачи. Его имя стало символом подвига, вдохновляя будущие поколения исследователей и учёных.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" y="0"/>
            <a:ext cx="3793246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Урок-экспедиция: знакомство с Н.М. Пржевальским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5–6 классов. Виртуальное путешествие с лабораторной и проектной работой. Цели — понять личность и мужество великого исследователя.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3991"/>
            <a:ext cx="3043800" cy="1891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648"/>
            <a:ext cx="3043800" cy="18896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Родиной Пржевальского стал Смоленский край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родился в имении Кимборово в семье штабс-капитана. Ранняя утрата отца и мудрость матери формировали его характер.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Отрадное — место свободы и охоты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Николай рос словно дикарь, обучаясь выживанию в природе. В 12 лет убил первую лисицу, за сезон — более 500 дичи.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деда — Алексея Каретникова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Дед, страстный натуралист, окружал внука животными и птицами, прививая любовь к живой природе с детства.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воспитание и первые шаги в природе
</a:t>
            </a:r>
            <a:endParaRPr lang="en-US" sz="24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7" y="3119225"/>
            <a:ext cx="2520839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584" y="1359550"/>
            <a:ext cx="2519253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трудности в учёбе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Николай испытывал сложности с математикой и физикой, предпочитая свободу школьным занятиям.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учёбы в Варшаве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юнкерском училище он вставал в 4 утра, читая научную литературу, посещал музеи и ботанические сады, формируя научный подход.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любовь к естественным наукам
</a:t>
            </a:r>
            <a:pPr algn="ctr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Академии Генштаба он больше интересовался природой, чем военными науками, проявляя склонность к само образованию.
</a:t>
            </a:r>
            <a:endParaRPr lang="en-US" sz="125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научное становление Пржевальского
</a:t>
            </a:r>
            <a:endParaRPr lang="en-US" sz="21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первые испытания: Уссурийский край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волнуется о рисках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мать писала о тревогах за жизнь сына, не понимая причин такого риска.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первой экспедиции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отправился в Уссурийский край, полон решимости раскрыть неизвестные земли.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встреча с медведями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медведя напали на него. Он убил одного и ранил второго, проявив невероятную отвагу.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цели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искал открытия и служил науке, отвергая славу и материальную выгоду.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урока, 2024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экспедиций Пржевальского в цифрах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Китая: впервые исследованы истоки Янцзы и Хуанхэ.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объём собранных данных свидетельствует о выдающемся вкладе в зоологию и ботанику.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Экспедиционное снаряжение Пржевальского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и их значение для успешной экспедиции.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Снаряжение сочетало средства выживания, научные инструменты и дипломатические предметы.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план экспедиции Пржевальского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находки до музея: сохранение коллекций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описания и транспортировки экспедиционных материалов
</a:t>
            </a:r>
            <a:endParaRPr lang="en-US" sz="181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439"/>
            <a:ext cx="3043800" cy="18909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5073"/>
            <a:ext cx="3043800" cy="18896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314"/>
            <a:ext cx="3043800" cy="1890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материального ради науки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отверг предложения англичан о покупке коллекций, считая, что они должны принадлежать России и академической науке.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мечте до конца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тяжёлых условиях и перед смертью он не изменил своему стремлению исследовать и служить отечеству.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и самоотдача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подъём в 4 утра и напряжённый труд в экстремальных условиях отражали его беззаветную преданность цели.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Пржевальского: поступки, ценности, пример для подражания
</a:t>
            </a:r>
            <a:endParaRPr lang="en-US" sz="15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2026-02-15T13:44:05Z</dcterms:created>
  <dcterms:modified xsi:type="dcterms:W3CDTF">2026-02-15T13:44:05Z</dcterms:modified>
</cp:coreProperties>
</file>