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64" r:id="rId14"/>
    <p:sldId id="270" r:id="rId15"/>
    <p:sldId id="268" r:id="rId16"/>
    <p:sldId id="26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115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СТАРТ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FC084B-FB74-04CB-5124-3AD9316C6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 чему Пржевальский проявлял больший интерес в Академии Генштаба?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К естественным наукам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К дипломатии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К военному делу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К политике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CB7AB-6928-0C28-46A9-BF02934F17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Куда отправился Пржевальский в свою первую экспедицию?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Уссурийский край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Монголию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Китай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Сибирь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1593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553C1-3ED3-2CF9-732C-1806505FC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Кто переживал за жизнь Николая во время экспедиции?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Мать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Отец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Брат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Дед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49ADA2-C6AA-C023-677A-B4BBD524AD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С какими опасными животными он столкнулся в Уссурийском крае?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 медведями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 волками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 тиграми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С барсами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1" y="492314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125000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48330-5937-2B4D-9CD3-DA19F6ED7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D544A0-BA4D-E444-532E-BF62C6D6E2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Какие реки он впервые исследовал у истоков?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Янцзы и Хуанхэ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Енисей и Лена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Волгу и Дон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Амур и Обь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711DA-EC62-8848-A9B1-67B95587E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09CD05-6BEB-634C-86AD-5386D2D0A9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Почему Николай отказался продать свои коллекции англичанам?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Считал, что они должны принадлежать России и науке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Хотел подороже продать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Не доверял иностранцам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Коллекции были повреждены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49912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AEB02-E06E-4F45-84EC-7EC7120F2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82C42-AE92-5924-208D-A8460BC0F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Что отражало преданность Пржевальского науке и цели?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Строгий режим и самоотдача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Желание прославиться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Стремление к богатству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Поддержка влиятельных людей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11352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56215D-F7A5-EB4A-812B-0B41BB385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035154-A1BB-277F-F439-87AF2B765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1%84%D0%B8%D0%BD%D0%B0%D0%BB%D1%8C%D0%BD%D1%8B%D0%B8%CC%86 %D0%B2%D0%BE%D0%BF%D1%80%D0%BE%D1%81.wav"/>
          </p:stSnd>
        </p:sndAc>
      </p:transition>
    </mc:Choice>
    <mc:Fallback xmlns="">
      <p:transition spd="slow" advClick="0">
        <p:fade/>
        <p:sndAc>
          <p:stSnd>
            <p:snd r:embed="rId14" name="%D1%84%D0%B8%D0%BD%D0%B0%D0%BB%D1%8C%D0%BD%D1%8B%D0%B8%CC%86 %D0%B2%D0%BE%D0%BF%D1%80%D0%BE%D1%8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родился Николай Пржевальский?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Смоленском крае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Киеве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Московской губернии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Тверской области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613744-D555-9C9D-7DED-9F4AF63AAB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какой семье родился Пржевальский?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семье штабс-капитана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семье крестьянина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семье учёного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семье купца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225658-5496-2335-9710-26B7067447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Кто оказал влияние на любовь Пржевальского к природе?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Его дед Алексей Каретников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Его друг детства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Его школьный учитель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Его сослуживец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46E5C1-E329-9FB9-3E5B-AC9429800D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Николай провёл детство, обучаясь выживанию в природе?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Отрадном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Смоленске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</a:t>
            </a:r>
            <a:r>
              <a:rPr lang="ru-RU" sz="2400" b="1" dirty="0" err="1"/>
              <a:t>Кимборове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Варшаве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A646C1-3B1E-FFCE-DBEE-09AF29A821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возрасте Пржевальский убил свою первую лисицу?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12 лет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11 лет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10 лет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14 лет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21163B-98DE-8353-3D44-D7F73BC5BA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Какие предметы давались ему особенно трудно?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Математика и Физика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Французский язык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История и Литература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География и Биология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FBE5A2-AF5B-7810-0D75-D37446FE34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Во сколько Николай Пржевальский вставал во время учёбы в юнкерском училище?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4 утра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6 утра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5 утра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7 утра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7618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F23A7-67A5-EEBE-11E1-437D10FCC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Что Николай чаще всего посещал в Варшаве для самообразования?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Музеи и ботанические сады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Библиотеки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Военные парады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Театры и концерты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1" y="494248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F486A5-1A79-9153-31E4-6526762F18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426</Words>
  <Application>Microsoft Office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Сергей</cp:lastModifiedBy>
  <cp:revision>39</cp:revision>
  <dcterms:created xsi:type="dcterms:W3CDTF">2020-01-13T21:13:53Z</dcterms:created>
  <dcterms:modified xsi:type="dcterms:W3CDTF">2026-03-05T08:53:15Z</dcterms:modified>
</cp:coreProperties>
</file>