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6" d="100"/>
          <a:sy n="126" d="100"/>
        </p:scale>
        <p:origin x="2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6098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Виктора Талалихина: Герой неба Москвы
</a:t>
            </a: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летчика-героя, чьё мужество и самоотверженность вдохновляют поколения.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692" y="739975"/>
            <a:ext cx="4150115" cy="36621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в огне: время испытаний и надежды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Август 1941 года ознаменовался ожесточёнными налётами на Москву и напряжённой борьбой на фронте. Родившийся в 1918 году Виктор Талалихин вырос в семье трудолюбивых крестьян, где трагедии войны и утраты закалили его характер и любовь к небу.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000" y="1126419"/>
            <a:ext cx="2769600" cy="1532512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7197" y="1126419"/>
            <a:ext cx="2769600" cy="1532512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71553" y="1126539"/>
            <a:ext cx="2769600" cy="1532272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4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детстве Виктор, живя в Вольске, проявлял яркий интерес к авиации: строил планер и активно участвовал в школьных и комсомольских делах. Эти годы заложили основу его стремления к небу.
</a:t>
            </a:r>
            <a:endParaRPr lang="en-US" sz="945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6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увлечение авиацией во Вольске
</a:t>
            </a:r>
            <a:endParaRPr lang="en-US" sz="1567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1933 году семья переехала в Москву, где Виктор начал работать на мясокомбинате и посещать аэроклуб. Здесь упорство и труд стали ключом к его будущей летной карьере.
</a:t>
            </a:r>
            <a:endParaRPr lang="en-US" sz="1003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Москву и первые шаги в профессии
</a:t>
            </a:r>
            <a:endParaRPr lang="en-US" sz="1258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юности Виктор активно занимался спортом, особенно футболом и лёгкой атлетикой, что закалило его волю и дисциплину. Одновременно он усиленно учился, стремясь расширить кругозор и подготовиться к будущей авиационной карьере.
</a:t>
            </a:r>
            <a:endParaRPr lang="en-US" sz="859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характера через спорт и учёбу
</a:t>
            </a:r>
            <a:endParaRPr lang="en-US" sz="1281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1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годы Виктора: начало пути к мечте
</a:t>
            </a:r>
            <a:endParaRPr lang="en-US" sz="241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летчика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6775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в аэроклубе
</a:t>
            </a: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 обучение в московском аэроклубе, освоил базовые навыки пилотирования и работу с самолётом У-2.
</a:t>
            </a:r>
            <a:endParaRPr lang="en-US" sz="959" dirty="0"/>
          </a:p>
        </p:txBody>
      </p:sp>
      <p:sp>
        <p:nvSpPr>
          <p:cNvPr id="11" name="Text 2"/>
          <p:cNvSpPr txBox="1"/>
          <p:nvPr/>
        </p:nvSpPr>
        <p:spPr>
          <a:xfrm>
            <a:off x="2244725" y="977187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Поступил в военную школу, где освоил истребитель И-16, показал высокий уровень мастерства и дисциплины.
</a:t>
            </a:r>
            <a:r>
              <a:rPr lang="en-US" sz="94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Борисоглебской авиашколе
</a:t>
            </a:r>
            <a:endParaRPr lang="en-US" sz="941" dirty="0"/>
          </a:p>
        </p:txBody>
      </p:sp>
      <p:sp>
        <p:nvSpPr>
          <p:cNvPr id="12" name="Text 3"/>
          <p:cNvSpPr txBox="1"/>
          <p:nvPr/>
        </p:nvSpPr>
        <p:spPr>
          <a:xfrm>
            <a:off x="385127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в 27-м истребительном полку
</a:t>
            </a: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Проходил службу в полку ПВО Москвы, совершенствуя боевые навыки и участвовал в боях на защите столицы.
</a:t>
            </a:r>
            <a:endParaRPr lang="en-US" sz="959" dirty="0"/>
          </a:p>
        </p:txBody>
      </p:sp>
      <p:sp>
        <p:nvSpPr>
          <p:cNvPr id="13" name="Text 4"/>
          <p:cNvSpPr txBox="1"/>
          <p:nvPr/>
        </p:nvSpPr>
        <p:spPr>
          <a:xfrm>
            <a:off x="5415462" y="97718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92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Совершил 47 боевых вылетов, сбил врага и был награждён орденом Красной Звезды за проявленное мужество.
</a:t>
            </a:r>
            <a:r>
              <a:rPr lang="en-US" sz="9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советско-финской войне
</a:t>
            </a:r>
            <a:endParaRPr lang="en-US" sz="927" dirty="0"/>
          </a:p>
        </p:txBody>
      </p:sp>
      <p:sp>
        <p:nvSpPr>
          <p:cNvPr id="14" name="Text 5"/>
          <p:cNvSpPr txBox="1"/>
          <p:nvPr/>
        </p:nvSpPr>
        <p:spPr>
          <a:xfrm>
            <a:off x="7021627" y="31701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8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 и подготовка к ночным боям
</a:t>
            </a:r>
            <a:r>
              <a:rPr lang="en-US" sz="8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Прошёл курсы командиров авиазвеньев и обучения слепой и ночной подготовке, готовясь к новым вызовам на фронте.
</a:t>
            </a:r>
            <a:endParaRPr lang="en-US" sz="859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450" y="1247842"/>
            <a:ext cx="3982500" cy="25359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жизни Виктора Талалихина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даты и события, определившие судьбу героя.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исторические моменты отражают жизненный путь и подвиги Талалихина.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краеведа Николая Чулкова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000" y="1127084"/>
            <a:ext cx="4165800" cy="1572881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4400" y="1127230"/>
            <a:ext cx="4165800" cy="1572589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32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Талалихин на истребителе И-16 встретил противника — бомбардировщик «Хейнкель-111». У него закончились патроны, и он принял решенье пойти на таран, получил ранение, покинул горящий самолёт с парашютом.
</a:t>
            </a:r>
            <a:endParaRPr lang="en-US" sz="1325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боя в ночь на 7 августа 1941 года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деревни Мансурово оказали помощь раненому летчику, особенно заботливая Марфа Ивановна Ларионова. Этот подвиг стал символом мужества и вдохновением в борьбе за Москву.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и спасение после тарана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45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Подробности ночного тарана и его значение
</a:t>
            </a:r>
            <a:endParaRPr lang="en-US" sz="245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после подвига: трагедия и слава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августа 1941 года Виктор Талалихин был удостоен звания Героя Советского Союза за свой беспримерный подвиг.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сентябре того же года погиб его брат Николай, что стало большой личной трагедией для Виктора.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октября 1941 года во время боя под Каменкой Талалихин погиб, продолжая сражаться до последней минуты.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667" y="1157575"/>
            <a:ext cx="3341717" cy="32514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50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и увековечение подвига Талалихина
</a:t>
            </a:r>
            <a:endParaRPr lang="en-US" sz="2505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Места памяти и памятники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Талалихин похоронен на Новодевичьем кладбище, а по всему Подмосковью и Москве воздвигли его памятники и мемориальные доски.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героя носит множество улиц и школ, а память о нём поддерживает уважение к истории и формирует чувство патриотизма у молодёжи.
</a:t>
            </a:r>
            <a:endParaRPr lang="en-US" sz="159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патриотическую культуру
</a:t>
            </a:r>
            <a:endParaRPr lang="en-US" sz="112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477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Талалихина: навсегда в наших сердцах
</a:t>
            </a:r>
            <a:r>
              <a:rPr lang="en-US" sz="159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История Виктора Талалихина учит мужеству, самопожертвованию и любви к Родине, служит нравственным ориентиром для будущих поколений.
</a:t>
            </a:r>
            <a:endParaRPr lang="en-US" sz="477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617</Words>
  <Application>Microsoft Office PowerPoint</Application>
  <PresentationFormat>Экран (16:9)</PresentationFormat>
  <Paragraphs>52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Arial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EVA</cp:lastModifiedBy>
  <cp:revision>2</cp:revision>
  <dcterms:created xsi:type="dcterms:W3CDTF">2026-01-05T14:50:04Z</dcterms:created>
  <dcterms:modified xsi:type="dcterms:W3CDTF">2026-01-05T14:51:08Z</dcterms:modified>
</cp:coreProperties>
</file>