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66" r:id="rId3"/>
    <p:sldId id="265" r:id="rId4"/>
    <p:sldId id="263" r:id="rId5"/>
    <p:sldId id="261" r:id="rId6"/>
    <p:sldId id="257" r:id="rId7"/>
    <p:sldId id="258" r:id="rId8"/>
    <p:sldId id="259" r:id="rId9"/>
    <p:sldId id="260" r:id="rId10"/>
    <p:sldId id="271" r:id="rId11"/>
    <p:sldId id="262" r:id="rId12"/>
    <p:sldId id="269" r:id="rId13"/>
    <p:sldId id="264" r:id="rId14"/>
    <p:sldId id="270" r:id="rId15"/>
    <p:sldId id="268" r:id="rId16"/>
    <p:sldId id="267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94"/>
  </p:normalViewPr>
  <p:slideViewPr>
    <p:cSldViewPr snapToGrid="0" snapToObjects="1">
      <p:cViewPr varScale="1">
        <p:scale>
          <a:sx n="93" d="100"/>
          <a:sy n="93" d="100"/>
        </p:scale>
        <p:origin x="11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03292-14D6-CD45-87C8-8091269C4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4F57F5-4DC8-6C47-B7B7-82BA5662C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06FF9-82F2-F447-BFEA-889E9CD4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78A317-0C5E-2847-B67F-24E4E492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90B6C4-DD83-B147-B463-4B84D0DD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13C17-31F9-D24B-BA47-51BBFCEA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E7D0F1-EC8B-F04B-A287-8C23BA573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AC420-5A8B-FF40-B72E-8B0AF23C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E6F0F-7758-F24C-9B18-EC10F8AB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F700E-FBAC-064C-8611-7BE3C252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A5186A-9EC7-D344-9396-BC8F94211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E4D16B-97D6-6247-B813-89D50B8C4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8C06F-47B3-7B43-A394-7F44803C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FE3E9F-7326-9C47-8B75-ED717D59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AA1D8F-0D4D-B544-AECB-750044F5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1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3FB12-8981-524D-8AEC-90D75B07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B366E-7229-6E4A-A744-DD2C7094B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B1DAA-2502-1749-B827-A071D47F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F1204-A2DD-6B43-B19B-9079428C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C7A99B-248A-3340-A11D-8B973C70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7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B1E38-6AAC-3E4B-B90A-84BB7A91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7B69E7-182C-C44F-B325-3F975BD72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CB7A5-93AD-854E-9CCC-6C4F7ECB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A558AE-CD4B-5743-B4A6-47700B68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F08378-9E91-1F44-A075-C90D9520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F3C99-24B2-DD46-9DBF-4DAC3866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1AD4B-09C0-8A44-AABE-6BBF0B06B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2CC954-CD23-AF48-B231-9779D00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131078-96CD-9D4C-A54E-4DAFC3C2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354A2C-DA62-4644-AAA0-02F5C6508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A0FA15-19E9-FF49-B1D3-7855A478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6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AAA38-99C8-1B4D-B31E-59F2C8B2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455A4-5279-FB48-9C8F-88C99E342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01124E-DEDD-334F-9EC8-570411786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60A203-5CDA-EE43-B539-4C3899594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1EAAE7-64EC-984C-A3D8-39985005A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644A89-EAC7-8644-9DEB-767C1842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3B66B0-D28E-CB45-AEC7-8F726775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AD965C-4A40-1443-B620-857BE4A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CAA8F-5B3E-434C-B67A-A03C4097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A7BD8D-5499-424F-99DB-94C10C23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6E20A6-EF41-7645-99FD-6F0A60E9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DCFDAC-66E5-1E41-909D-A280EDA4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7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4FD7B0-2C9A-334C-9B57-33420750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19602C-09B1-C64A-B140-895FC802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F46B57-DA90-FE46-9613-8077178A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49EA5-63CD-EE4F-A8DD-4D4DE425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6F5751-483A-4B4E-A02B-732DBD2A5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AAADA9-5482-5642-9711-8564C036A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67DE3D-7328-3044-B37A-A49FE013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231395-A820-2641-853D-0540A979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FEC488-CE77-D041-A0A0-6CED0113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4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ABE19-2514-4F4C-B240-35857CC8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3118A6-D80F-1747-B842-2B450628C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FA9B2B-7AE7-7545-8BB8-96402BF53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17FFAE-3362-B04B-953E-F3F5C45F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E060CB-BE9D-0948-935F-8B754AF2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034467-108B-4B42-9385-E02AE04B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5F7E9-487F-3D42-B05C-E0DB2007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AA37A-908D-484A-BB00-51088A20C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1A7386-8027-A148-9CC2-4264FEDED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EF476-DB3F-7146-BD51-8B2CD6AEB1D4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172FEC-50C3-1041-8952-1BB9FD3CF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06351-695D-6442-A51F-2605500B9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14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3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5" name="%D0%BF%D0%B5%D1%80%D0%B5%D0%B4 %D0%B2%D0%BE%D0%BF%D1%80%D0%BE%D1%81%D0%BC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.tif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.tiff"/><Relationship Id="rId5" Type="http://schemas.openxmlformats.org/officeDocument/2006/relationships/audio" Target="../media/audio4.wav"/><Relationship Id="rId10" Type="http://schemas.openxmlformats.org/officeDocument/2006/relationships/image" Target="../media/image4.tiff"/><Relationship Id="rId4" Type="http://schemas.openxmlformats.org/officeDocument/2006/relationships/audio" Target="../media/audio3.wav"/><Relationship Id="rId9" Type="http://schemas.openxmlformats.org/officeDocument/2006/relationships/image" Target="../media/image3.tiff"/><Relationship Id="rId1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6.tiff"/><Relationship Id="rId5" Type="http://schemas.openxmlformats.org/officeDocument/2006/relationships/audio" Target="../media/audio4.wav"/><Relationship Id="rId10" Type="http://schemas.openxmlformats.org/officeDocument/2006/relationships/image" Target="../media/image5.tiff"/><Relationship Id="rId4" Type="http://schemas.openxmlformats.org/officeDocument/2006/relationships/audio" Target="../media/audio3.wav"/><Relationship Id="rId9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B29865-A0E3-344F-9373-1C3E4881A822}"/>
              </a:ext>
            </a:extLst>
          </p:cNvPr>
          <p:cNvSpPr/>
          <p:nvPr/>
        </p:nvSpPr>
        <p:spPr>
          <a:xfrm>
            <a:off x="9366422" y="5745891"/>
            <a:ext cx="2557848" cy="914400"/>
          </a:xfrm>
          <a:prstGeom prst="roundRect">
            <a:avLst/>
          </a:prstGeom>
          <a:solidFill>
            <a:srgbClr val="5E417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СТАРТ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921F97-B924-56D5-677B-A967B5460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514350"/>
            <a:ext cx="58293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военном конфликте Талалихин сбил свой первый вражеский самолёт?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Советско-финской войне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В) В Испании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первые дни Великой Отечественной войны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Г) На Халкин-Голе</a:t>
            </a:r>
            <a:endParaRPr lang="ru-RU" sz="24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43370" y="5851979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EF8899-0123-DE46-B515-15C28ACAF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E5429E-9B11-AB13-F4D9-9AB52DE594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Какую награду получил Виктор Талалихин за бои на Карельском перешейке?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Орден Красной Звезды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Орден Красного Знамени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Б) Орден Ленина</a:t>
            </a:r>
            <a:endParaRPr lang="ru-RU" sz="24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А) Орден Отечественной войны</a:t>
            </a:r>
            <a:endParaRPr lang="ru-RU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492829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FBEE52-23CC-854D-93C0-E524D9F247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EE454D-FAED-064C-A79D-3E37A416EE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Какой самолёт Виктор Талалихин протаранил в ночь с 6 на 7 августа 1941 года?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</a:t>
            </a:r>
            <a:r>
              <a:rPr lang="en-US" sz="2400" b="1" dirty="0"/>
              <a:t>“</a:t>
            </a:r>
            <a:r>
              <a:rPr lang="ru-RU" sz="2400" b="1" dirty="0"/>
              <a:t>Хейнкель-111</a:t>
            </a:r>
            <a:r>
              <a:rPr lang="en-US" sz="2400" b="1" dirty="0"/>
              <a:t>”</a:t>
            </a:r>
            <a:endParaRPr lang="ru-RU" sz="24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В)</a:t>
            </a:r>
            <a:r>
              <a:rPr lang="en-US" sz="2400" b="1"/>
              <a:t> “</a:t>
            </a:r>
            <a:r>
              <a:rPr lang="ru-RU" sz="2400" b="1"/>
              <a:t>Юнкерс-88</a:t>
            </a:r>
            <a:r>
              <a:rPr lang="en-US" sz="2400" b="1"/>
              <a:t>”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</a:t>
            </a:r>
            <a:r>
              <a:rPr lang="en-US" sz="2400" b="1" dirty="0"/>
              <a:t> “</a:t>
            </a:r>
            <a:r>
              <a:rPr lang="ru-RU" sz="2400" b="1" dirty="0"/>
              <a:t>Мессершмитт-109</a:t>
            </a:r>
            <a:r>
              <a:rPr lang="en-US" sz="2400" b="1" dirty="0"/>
              <a:t>”</a:t>
            </a:r>
            <a:endParaRPr lang="ru-RU" sz="24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Г)</a:t>
            </a:r>
            <a:r>
              <a:rPr lang="en-US" sz="2400" b="1"/>
              <a:t> “</a:t>
            </a:r>
            <a:r>
              <a:rPr lang="ru-RU" sz="2400" b="1"/>
              <a:t>Фокке-Вульф-190</a:t>
            </a:r>
            <a:r>
              <a:rPr lang="en-US" sz="2400" b="1"/>
              <a:t>”</a:t>
            </a:r>
            <a:endParaRPr lang="ru-RU" sz="24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62B573-3EBD-D84C-A50E-FD9C15EE44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6DC1F5-4338-5DA3-40A1-6C9581F59D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-87012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Почему Талалихин принял решение пойти на таран?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Закончились боеприпасы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А) Самолёт был повреждён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Б) Потерял ориентировку</a:t>
            </a:r>
            <a:endParaRPr lang="ru-RU" sz="24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Получил приказ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4" y="493497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125000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248330-5937-2B4D-9CD3-DA19F6ED7C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E12160-A630-DADC-3AD6-97A8BA8747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1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приземлился Виктор Талалихин после тарана?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реку Северку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На поле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Б) На аэродроме</a:t>
            </a:r>
            <a:endParaRPr lang="ru-RU" sz="24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А) В лесу</a:t>
            </a:r>
            <a:endParaRPr lang="ru-RU" sz="24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4936530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F711DA-EC62-8848-A9B1-67B95587EC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DCF262-F984-7E4F-11E1-471EF1F4D4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Когда Виктору Талалихину было присвоено звание Героя Советского Союза?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8 августа 1941 года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А) 6 августа 1941 года 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Б) 23 июня 1941 года</a:t>
            </a:r>
            <a:endParaRPr lang="ru-RU" sz="24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1 сентября 1941 года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15956" y="4949912"/>
            <a:ext cx="10160086" cy="712564"/>
            <a:chOff x="1006821" y="5848865"/>
            <a:chExt cx="10160086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06821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8AEB02-E06E-4F45-84EC-7EC7120F26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119C1F-42C3-6180-E294-9BB7C65D15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При каких обстоятельствах погиб Виктор Талалихин?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воздушном бою с </a:t>
            </a:r>
            <a:r>
              <a:rPr lang="en-US" sz="2400" b="1" dirty="0"/>
              <a:t>“</a:t>
            </a:r>
            <a:r>
              <a:rPr lang="ru-RU" sz="2400" b="1" dirty="0"/>
              <a:t>мессершмиттами</a:t>
            </a:r>
            <a:r>
              <a:rPr lang="en-US" sz="2400" b="1" dirty="0"/>
              <a:t>”</a:t>
            </a:r>
            <a:endParaRPr lang="ru-RU" sz="2400" b="1" dirty="0"/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В) Во время ночного тарана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18" y="494374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госпитале от ранений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Г) В результате аварии самолёта</a:t>
            </a:r>
            <a:endParaRPr lang="ru-RU" sz="24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8473" y="435931"/>
            <a:ext cx="2715053" cy="2715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06818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317892" y="340842"/>
            <a:ext cx="150829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56215D-F7A5-EB4A-812B-0B41BB3857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2755" y="283174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4C11D8-ECAF-3F62-D64E-31C7F9F3BC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1%84%D0%B8%D0%BD%D0%B0%D0%BB%D1%8C%D0%BD%D1%8B%D0%B8%CC%86 %D0%B2%D0%BE%D0%BF%D1%80%D0%BE%D1%81.wav"/>
          </p:stSnd>
        </p:sndAc>
      </p:transition>
    </mc:Choice>
    <mc:Fallback xmlns="">
      <p:transition spd="slow" advClick="0">
        <p:fade/>
        <p:sndAc>
          <p:stSnd>
            <p:snd r:embed="rId14" name="%D1%84%D0%B8%D0%BD%D0%B0%D0%BB%D1%8C%D0%BD%D1%8B%D0%B8%CC%86 %D0%B2%D0%BE%D0%BF%D1%80%D0%BE%D1%8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F8346F-9D61-3C48-8517-B3B7E32AA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03" y="2463033"/>
            <a:ext cx="9567668" cy="19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7%D0%B0%D1%81%D1%82%D0%B0%D0%B2%D0%BA%D0%B0_2.wav"/>
          </p:stSnd>
        </p:sndAc>
      </p:transition>
    </mc:Choice>
    <mc:Fallback xmlns="">
      <p:transition spd="slow" advClick="0">
        <p:fade/>
        <p:sndAc>
          <p:stSnd>
            <p:snd r:embed="rId4" name="%D0%B7%D0%B0%D1%81%D1%82%D0%B0%D0%B2%D0%BA%D0%B0_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Кто является автором воспоминаний </a:t>
              </a:r>
              <a:r>
                <a:rPr lang="en-US" sz="2400" b="1" dirty="0"/>
                <a:t>“</a:t>
              </a:r>
              <a:r>
                <a:rPr lang="ru-RU" sz="2400" b="1" dirty="0"/>
                <a:t>История края в лицах</a:t>
              </a:r>
              <a:r>
                <a:rPr lang="en-US" sz="2400" b="1" dirty="0"/>
                <a:t>”</a:t>
              </a:r>
              <a:r>
                <a:rPr lang="ru-RU" sz="2400" b="1" dirty="0"/>
                <a:t>, посвящённых Виктору Талалихину?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Николай Чулков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Евгений Лазарев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Б) Михаил Королёв</a:t>
            </a:r>
            <a:endParaRPr lang="ru-RU" sz="24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А) Сергей Утехин</a:t>
            </a:r>
            <a:endParaRPr lang="ru-RU" sz="24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43992" y="4936530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</a:t>
            </a:r>
            <a:endParaRPr lang="ru-RU" sz="2400" b="1" dirty="0"/>
          </a:p>
        </p:txBody>
      </p:sp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AA09F2-F56A-6840-B539-3FEE7429F1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9FB5BF-8DDF-5AC0-AB48-C8717D89F8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году родился Виктор Васильевич Талалихин?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1918г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1917г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1920г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1919г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6946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3B35441-E1E6-1A4C-8BFB-0EB44C4AC8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A0AFA8-2A09-C0E6-C505-4689055D69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родился Виктор Талалихин?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В деревне </a:t>
            </a:r>
            <a:r>
              <a:rPr lang="ru-RU" sz="2400" b="1" dirty="0" err="1"/>
              <a:t>Тёпловка</a:t>
            </a:r>
            <a:r>
              <a:rPr lang="ru-RU" sz="2400" b="1" dirty="0"/>
              <a:t> Саратовской губернии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Вольске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В Москве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53001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Домодедово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39515" y="5840244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EBA7A5-C481-9B44-BED3-AA4374CFAE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5B96C4-FE22-1C88-FDCC-8C4268FEF8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Кем был отец Виктора Талалихина?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7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Штукатуром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Лётчиком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Учителем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Железнодорожником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3" y="5848865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120D73-6602-BB44-9319-B5A5B2D917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CDCC09-84DD-B770-3DFD-D84F18E508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15502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Что произошло со старшим братом Виктора – Павлом?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25095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Был расстрелян белогвардейцами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В) Погиб в Великой Отечественной войне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Пропал без вести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8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Г) Эмигрировал за границу</a:t>
            </a:r>
            <a:endParaRPr lang="ru-RU" sz="24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5840627"/>
            <a:ext cx="10150046" cy="712564"/>
            <a:chOff x="1016861" y="5848865"/>
            <a:chExt cx="10150046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16861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1000</a:t>
            </a:r>
            <a:endParaRPr lang="ru-RU" sz="2400" b="1" dirty="0"/>
          </a:p>
        </p:txBody>
      </p:sp>
      <p:pic>
        <p:nvPicPr>
          <p:cNvPr id="32" name="Рисунок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E0765D-7352-D641-8002-E86A0C189E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47423B-3FE5-4A9E-4B0C-44AE7FABD4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В каком городе прошли детские годы Виктора Талалихина?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47938" y="586225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Вольске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Ленинграде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8" y="493653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Б) В Москве</a:t>
            </a:r>
            <a:endParaRPr lang="ru-RU" sz="24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102509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А) В Подольске</a:t>
            </a:r>
            <a:endParaRPr lang="ru-RU" sz="24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5" y="4915933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7622DD-DD32-DF4F-A1F8-2E95AB57BD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E2D935-FBBA-E099-0D88-97D148D954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Какое событие в 1933 году усилило интерес Виктора к авиации?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6666213" y="492829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Б) Посещение авиационного праздника в Тушине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5" y="584886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В) Переезд в Москву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1006820" y="4958160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А) Просмотр фильма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Г) Знакомство с лётчиком</a:t>
            </a:r>
            <a:endParaRPr lang="ru-RU" sz="24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2" y="5840627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335E94-B36D-4A4D-BB4A-1D666D9F32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F3779A-4853-73A4-9434-3630EF25C2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52845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6205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9DCF72C-3B45-C94B-828E-8F2B0CA7A2D8}"/>
              </a:ext>
            </a:extLst>
          </p:cNvPr>
          <p:cNvGrpSpPr/>
          <p:nvPr/>
        </p:nvGrpSpPr>
        <p:grpSpPr>
          <a:xfrm>
            <a:off x="-87012" y="3595816"/>
            <a:ext cx="12279012" cy="1112108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Где Виктор Талалихин получил военное лётное образование?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2BC47D81-C1A0-3E4D-8866-39B85FCF27D1}"/>
              </a:ext>
            </a:extLst>
          </p:cNvPr>
          <p:cNvSpPr/>
          <p:nvPr/>
        </p:nvSpPr>
        <p:spPr>
          <a:xfrm>
            <a:off x="1006818" y="58560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В) В Борисоглебском военно-авиационном училище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4D2D065-7587-E94D-9A7A-E76F7B469A24}"/>
              </a:ext>
            </a:extLst>
          </p:cNvPr>
          <p:cNvSpPr/>
          <p:nvPr/>
        </p:nvSpPr>
        <p:spPr>
          <a:xfrm>
            <a:off x="1025094" y="494991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А) В Ейской авиашколе</a:t>
            </a:r>
            <a:endParaRPr lang="ru-RU" sz="2400" b="1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6AA67C5C-B708-114A-B804-A1F6B096CAAE}"/>
              </a:ext>
            </a:extLst>
          </p:cNvPr>
          <p:cNvSpPr/>
          <p:nvPr/>
        </p:nvSpPr>
        <p:spPr>
          <a:xfrm>
            <a:off x="6647934" y="4934975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/>
              <a:t>Б) В Ленинградской академии</a:t>
            </a:r>
            <a:endParaRPr lang="ru-RU" sz="24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5B4E2878-3D07-5045-BCF4-742C6519CDF0}"/>
              </a:ext>
            </a:extLst>
          </p:cNvPr>
          <p:cNvSpPr/>
          <p:nvPr/>
        </p:nvSpPr>
        <p:spPr>
          <a:xfrm>
            <a:off x="6647935" y="5862262"/>
            <a:ext cx="4518969" cy="712564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Г) В Московском училище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49" y="296570"/>
            <a:ext cx="1172979" cy="91231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265" y="296570"/>
            <a:ext cx="1172979" cy="9123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681" y="296570"/>
            <a:ext cx="1181865" cy="91231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8A4B8B-7AFF-044A-8110-74CEF9C90AED}"/>
              </a:ext>
            </a:extLst>
          </p:cNvPr>
          <p:cNvGrpSpPr/>
          <p:nvPr/>
        </p:nvGrpSpPr>
        <p:grpSpPr>
          <a:xfrm>
            <a:off x="1025091" y="4949912"/>
            <a:ext cx="10141812" cy="712564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id="{A3A43C5E-C05E-464A-9D48-AA89277B3D7A}"/>
              </a:ext>
            </a:extLst>
          </p:cNvPr>
          <p:cNvSpPr/>
          <p:nvPr/>
        </p:nvSpPr>
        <p:spPr>
          <a:xfrm>
            <a:off x="10507622" y="340842"/>
            <a:ext cx="1318569" cy="624020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8000</a:t>
            </a:r>
            <a:endParaRPr lang="ru-RU" sz="2400" b="1" dirty="0"/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93776B-90BA-0E44-B818-D316FDFA1E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457" y="283186"/>
            <a:ext cx="784654" cy="78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232BAD-A954-1305-A3A5-555D59C992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4645" y="237833"/>
            <a:ext cx="3165412" cy="3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440</Words>
  <Application>Microsoft Office PowerPoint</Application>
  <PresentationFormat>Широкоэкранный</PresentationFormat>
  <Paragraphs>91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Artem Merkuschew</dc:creator>
  <cp:lastModifiedBy>Сергей</cp:lastModifiedBy>
  <cp:revision>40</cp:revision>
  <dcterms:created xsi:type="dcterms:W3CDTF">2020-01-13T21:13:53Z</dcterms:created>
  <dcterms:modified xsi:type="dcterms:W3CDTF">2026-03-05T08:47:56Z</dcterms:modified>
</cp:coreProperties>
</file>