
<file path=[Content_Types].xml><?xml version="1.0" encoding="utf-8"?>
<Types xmlns="http://schemas.openxmlformats.org/package/2006/content-types">
  <Default Extension="wav" ContentType="audio/wav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notesSlides/notesSlide17.xml" ContentType="application/vnd.openxmlformats-officedocument.presentationml.notes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saveSubsetFonts="1">
  <p:sldMasterIdLst>
    <p:sldMasterId id="2147483648" r:id="rId1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 snapToObjects="1">
      <p:cViewPr varScale="1">
        <p:scale>
          <a:sx n="89" d="100"/>
          <a:sy n="89" d="100"/>
        </p:scale>
        <p:origin x="269" y="82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18B0BC3-BA50-4D22-2017-34828BCC4838}" type="slidenum">
              <a:rPr/>
              <a:t/>
            </a:fld>
            <a:endParaRPr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F9B446B-4228-139D-E325-470709C4DE7B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6885114-36DD-BD28-7E2E-B2DA5FD34CA4}" type="slidenum">
              <a:rPr/>
              <a:t/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1848735-D2E6-7F44-5D50-BC513A965B6E}" type="slidenum">
              <a:rPr/>
              <a:t/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E1AF15-5AD3-DE09-1E01-28001646C059}" type="slidenum">
              <a:rPr/>
              <a:t/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EA242AA-5F15-EC28-047D-54A1D7258EC6}" type="slidenum">
              <a:rPr/>
              <a:t/>
            </a:fld>
            <a:endParaRPr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2F4472A-F2AC-862B-DD92-692E104DA9C0}" type="slidenum">
              <a:rPr/>
              <a:t/>
            </a:fld>
            <a:endParaRPr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3966177-7CE5-87D8-A840-0F10ED48BD3F}" type="slidenum">
              <a:rPr/>
              <a:t/>
            </a:fld>
            <a:endParaRPr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A31C3A2-C042-DB5F-4074-0AB1AF553F5E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B4C4CCD-9D04-354D-C9C2-F75245167660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E812E06-3D3D-07AA-0BDE-88F7691B5639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12F1D30-29AD-ED4E-7E1C-DE637D633460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D976AB0-F4B2-4FFF-AB67-0579D6B082C2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56CEAE4-BBA8-46CD-2B6A-B3DBB234A7C1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B333480-3748-9898-DB9C-F1E5F82CB5BD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82888C8-CF6D-E2A3-B05F-0B025CC59C35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8221D64-D95E-6018-AE0E-7220A6F1EF2B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3">
            <a:lum/>
          </a:blip>
          <a:srcRect l="0" t="10317" r="0" b="10317"/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D1EF476-DB3F-7146-BD51-8B2CD6AEB1D4}" type="datetimeFigureOut">
              <a:rPr lang="ru-RU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870FED8-CB5D-DF4D-8443-B4A8886108E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audio" Target="../media/media7.wav"/><Relationship Id="rId9" Type="http://schemas.openxmlformats.org/officeDocument/2006/relationships/audio" Target="../media/media8.wav"/><Relationship Id="rId10" Type="http://schemas.openxmlformats.org/officeDocument/2006/relationships/audio" Target="../media/media9.wav"/><Relationship Id="rId11" Type="http://schemas.openxmlformats.org/officeDocument/2006/relationships/audio" Target="../media/media10.wav"/><Relationship Id="rId12" Type="http://schemas.openxmlformats.org/officeDocument/2006/relationships/audio" Target="../media/media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</p:cNvPr>
          <p:cNvSpPr/>
          <p:nvPr/>
        </p:nvSpPr>
        <p:spPr bwMode="auto">
          <a:xfrm>
            <a:off x="9366422" y="5745891"/>
            <a:ext cx="2557848" cy="914400"/>
          </a:xfrm>
          <a:prstGeom prst="roundRect">
            <a:avLst>
              <a:gd name="adj" fmla="val 16667"/>
            </a:avLst>
          </a:prstGeom>
          <a:solidFill>
            <a:srgbClr val="5E41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000"/>
              <a:t>СТАРТ</a:t>
            </a: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46743" y="510072"/>
            <a:ext cx="6011906" cy="6011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0"/>
    </mc:Choice>
    <mc:Fallback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Какая реформа была проведена после новгородского обнаружения? 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Податная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1" y="586226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Земельная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Военная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Судебная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06596" y="5867359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16000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При каком правителе Волков достиг пика карьеры и стал генерал-аншефом?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При Анне Иоанновне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При Петре </a:t>
            </a:r>
            <a:r>
              <a:rPr lang="en-US" sz="2400" b="1"/>
              <a:t>I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При Екатерине </a:t>
            </a:r>
            <a:r>
              <a:rPr lang="en-US" sz="2400" b="1"/>
              <a:t>I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</a:t>
            </a:r>
            <a:r>
              <a:rPr lang="en-US" sz="2400" b="1"/>
              <a:t> </a:t>
            </a:r>
            <a:r>
              <a:rPr lang="ru-RU" sz="2400" b="1"/>
              <a:t>При Петре </a:t>
            </a:r>
            <a:r>
              <a:rPr lang="en-US" sz="2400" b="1"/>
              <a:t>II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25094" y="493381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32000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Какой принцип лучше всего характеризует деятельность Волкова как следователя?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Осторожность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Жёсткость управления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Неподкупность и честность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Строгость наказаний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15847" y="5850966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64000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В каком году Волков был отстранён от службы?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1741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1721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3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1740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1750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06817" y="4928292"/>
            <a:ext cx="10141812" cy="719246"/>
            <a:chOff x="0" y="0"/>
            <a:chExt cx="10141812" cy="719246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0" y="6682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5622842" y="0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125000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При каком правителе Волков успешно начал и развивал службу?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При Петре </a:t>
            </a:r>
            <a:r>
              <a:rPr lang="en-US" sz="2400" b="1"/>
              <a:t>I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При Екатерине </a:t>
            </a:r>
            <a:r>
              <a:rPr lang="en-US" sz="2400" b="1"/>
              <a:t>I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</a:t>
            </a:r>
            <a:r>
              <a:rPr lang="ru-RU" sz="2400" b="1"/>
              <a:t>При Петре </a:t>
            </a:r>
            <a:r>
              <a:rPr lang="en-US" sz="2400" b="1"/>
              <a:t>II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При Анне Иоанновне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25094" y="495115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250000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Где предположительно покоится Волков?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В Кузолёво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В Петербурге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3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В Москве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В Новгороде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978855" y="4956886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500000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Какими словами можно охарактеризовать основную мысль его эпитафии?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Безотлучно служил Отечеству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Верный друг государя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Верно служил царю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Мужественный воин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06379" y="584886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1000000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412755" y="283174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171903" y="2463033"/>
            <a:ext cx="9567668" cy="1931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В каком году Михаил Яковлевич Волков начал военную службу?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1687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1688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1690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1666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25092" y="4928292"/>
            <a:ext cx="10141513" cy="712563"/>
            <a:chOff x="0" y="0"/>
            <a:chExt cx="10141513" cy="712563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 rot="0">
              <a:off x="0" y="0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 flipH="0" flipV="0">
              <a:off x="5622544" y="0"/>
              <a:ext cx="4518968" cy="712563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100</a:t>
            </a:r>
            <a:endParaRPr lang="ru-RU" sz="2400" b="1"/>
          </a:p>
        </p:txBody>
      </p:sp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В каких войсках Волков начал службу?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97245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В потешных полках Петра </a:t>
            </a:r>
            <a:r>
              <a:rPr lang="en-US" sz="2400" b="1"/>
              <a:t>I</a:t>
            </a:r>
            <a:endParaRPr lang="ru-RU" sz="2400" b="1"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В гвардейском корпусе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В Преображенском полку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В артилерии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25094" y="5863183"/>
            <a:ext cx="10141812" cy="726882"/>
            <a:chOff x="0" y="0"/>
            <a:chExt cx="10141812" cy="726882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0" y="14319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5622842" y="0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200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До какого звания Михаил Яковлевич дослужился за первые годы службы?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До сержанта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До генерала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До капитана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До полковника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43289" y="5845151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300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В каком сражении 1700 года Волков получил ранения?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Под Нарвой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В Крымском походе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Под Полтавой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В Азовском походе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25094" y="586786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500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В каком году Волков возглавил майорскую канцелярию?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1717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1687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1706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1741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988102" y="5847139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1000</a:t>
            </a:r>
            <a:endParaRPr lang="ru-RU" sz="2400" b="1"/>
          </a:p>
        </p:txBody>
      </p:sp>
      <p:pic>
        <p:nvPicPr>
          <p:cNvPr id="32" name="Рисунок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Сколько семёновцев было убито в деле, раскрытом Волковым в 1706 году?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13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10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11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7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06597" y="493964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2000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В какой местности произошло убийство семёновцев?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В Беларуси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В Европе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В Москве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В Новгороде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16064" y="5876606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4000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 bwMode="auto"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 bwMode="auto"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/>
            <p:cNvCxnSpPr>
              <a:cxnSpLocks/>
              <a:stCxn id="7" idx="8"/>
            </p:cNvCxnSpPr>
            <p:nvPr/>
          </p:nvCxnSpPr>
          <p:spPr bwMode="auto"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cxnSpLocks/>
            </p:cNvCxnSpPr>
            <p:nvPr/>
          </p:nvCxnSpPr>
          <p:spPr bwMode="auto"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/>
            <p:cNvSpPr/>
            <p:nvPr/>
          </p:nvSpPr>
          <p:spPr bwMode="auto"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400" b="1"/>
                <a:t>Сколько незарегистрированных крестьян выявил Волков при проверке в Новгородском уезде?</a:t>
              </a:r>
              <a:endParaRPr/>
            </a:p>
          </p:txBody>
        </p:sp>
      </p:grpSp>
      <p:sp>
        <p:nvSpPr>
          <p:cNvPr id="12" name="Полилиния 11"/>
          <p:cNvSpPr/>
          <p:nvPr/>
        </p:nvSpPr>
        <p:spPr bwMode="auto"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В) 33500</a:t>
            </a:r>
            <a:endParaRPr/>
          </a:p>
        </p:txBody>
      </p:sp>
      <p:sp>
        <p:nvSpPr>
          <p:cNvPr id="15" name="Полилиния 14"/>
          <p:cNvSpPr/>
          <p:nvPr/>
        </p:nvSpPr>
        <p:spPr bwMode="auto"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А) 15000</a:t>
            </a:r>
            <a:endParaRPr/>
          </a:p>
        </p:txBody>
      </p:sp>
      <p:sp>
        <p:nvSpPr>
          <p:cNvPr id="16" name="Полилиния 15"/>
          <p:cNvSpPr/>
          <p:nvPr/>
        </p:nvSpPr>
        <p:spPr bwMode="auto">
          <a:xfrm>
            <a:off x="6647933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Б) 20000</a:t>
            </a:r>
            <a:endParaRPr/>
          </a:p>
        </p:txBody>
      </p:sp>
      <p:sp>
        <p:nvSpPr>
          <p:cNvPr id="17" name="Полилиния 16"/>
          <p:cNvSpPr/>
          <p:nvPr/>
        </p:nvSpPr>
        <p:spPr bwMode="auto"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Г) 40000</a:t>
            </a:r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940680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 bwMode="auto">
          <a:xfrm>
            <a:off x="1006598" y="493402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/>
            <p:cNvSpPr/>
            <p:nvPr/>
          </p:nvSpPr>
          <p:spPr bwMode="auto"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  <p:sp>
          <p:nvSpPr>
            <p:cNvPr id="25" name="Полилиния 24"/>
            <p:cNvSpPr/>
            <p:nvPr/>
          </p:nvSpPr>
          <p:spPr bwMode="auto"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 fill="norm" stroke="1" extrusionOk="0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400" b="1"/>
            </a:p>
          </p:txBody>
        </p:sp>
      </p:grpSp>
      <p:sp>
        <p:nvSpPr>
          <p:cNvPr id="30" name="Полилиния 29"/>
          <p:cNvSpPr/>
          <p:nvPr/>
        </p:nvSpPr>
        <p:spPr bwMode="auto"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 fill="norm" stroke="1" extrusionOk="0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/>
              <a:t>8000</a:t>
            </a:r>
            <a:endParaRPr lang="ru-RU" sz="2400" b="1"/>
          </a:p>
        </p:txBody>
      </p:sp>
      <p:pic>
        <p:nvPicPr>
          <p:cNvPr id="27" name="Рисунок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575457" y="283186"/>
            <a:ext cx="784654" cy="7846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12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ONLYOFFICE/8.0.1.31</Application>
  <DocSecurity>0</DocSecurity>
  <PresentationFormat>Широкоэкранный</PresentationFormat>
  <Paragraphs>0</Paragraphs>
  <Slides>17</Slides>
  <Notes>17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Artem Merkuschew</dc:creator>
  <cp:keywords/>
  <dc:description/>
  <dc:identifier/>
  <dc:language/>
  <cp:lastModifiedBy/>
  <cp:revision>39</cp:revision>
  <dcterms:created xsi:type="dcterms:W3CDTF">2020-01-13T21:13:53Z</dcterms:created>
  <dcterms:modified xsi:type="dcterms:W3CDTF">2026-02-17T07:40:40Z</dcterms:modified>
  <cp:category/>
  <cp:contentStatus/>
  <cp:version/>
</cp:coreProperties>
</file>