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8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Яковлевич Волков — образец служения Отечеству
</a:t>
            </a:r>
            <a:pPr algn="l" indent="0" marL="0">
              <a:lnSpc>
                <a:spcPct val="100000"/>
              </a:lnSpc>
              <a:buNone/>
            </a:pPr>
            <a:r>
              <a:rPr lang="en-US" sz="214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Волкова — от солдата до генерал-аншефа и честного управленца XVIII века.
</a:t>
            </a:r>
            <a:endParaRPr lang="en-US" sz="4284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0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Волков — символ истинного мужества и служения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4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Волкова показывает, как мужество и честность в войне и управлении укрепляют государство, служа примером для всех эпох и поколений.
</a:t>
            </a:r>
            <a:endParaRPr lang="en-US" sz="420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1304"/>
            <a:ext cx="4150800" cy="36594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эпохи Петра I: эпоха перемен и испытаний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масштабных реформ, Северной войны и становления регулярной армии. Формировались честные исполнители, способные отвечать за государство в сложных условиях перемен.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2814"/>
            <a:ext cx="3595800" cy="31629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службы и испытания молодого солдата
</a:t>
            </a:r>
            <a:endParaRPr lang="en-US" sz="2312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Волков начал военную карьеру в 1687 году в потешных полках Петра I. Двенадцать лет он проходил боевую школу, поднявшись с рядового до сержанта.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он участвовал в первых боях, сталкиваясь с трудностями и ранениями, что закалило его характер и верность службе.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564100"/>
            <a:ext cx="3982500" cy="190340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Боевые заслуги Михаила Волкова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сражения и полученные ранения Волкова подтверждают его постоянное участие и мужество на поле боя.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Волков проявил стойкость и личное мужество в многочисленных боях, несмотря на серьезные ранения.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урока мужества «Жизнь как служение Отечеству»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боевого и служебного пути
</a:t>
            </a:r>
            <a:endParaRPr lang="en-US" sz="2827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20 лет Волков прошёл путь от рядового до генерала и важного государственного деятеля.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рост и постоянные испытания формировали его как военного и управленца.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учебного курса и исторические сведения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Мужество следователя: важнейшие дела Волкова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3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1706 году Волков за шесть дней раскрыл убийство 13 семеновцев в Беларуси, проявив исключительную оперативность и решительность.
</a:t>
            </a:r>
            <a:endParaRPr lang="en-US" sz="1553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1717 года он возглавил майорскую канцелярию, расследуя преступления высших сановников, демонстрируя неподкупность и профессионализм.
</a:t>
            </a:r>
            <a:endParaRPr lang="en-US" sz="1478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1721 году Волков выявил массовую недоимку в Новгородском уезде, что привело к реформам и улучшению налоговой системы.
</a:t>
            </a:r>
            <a:endParaRPr lang="en-US" sz="1559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Волков организовал оперативное расследование жестокого убийства 13 семеновцев, продемонстрировав умение быстро принимать решения и добиваться справедливости.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Раскрытие преступления в Беларуси
</a:t>
            </a:r>
            <a:endParaRPr lang="en-US" sz="1302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Возглавляя следственные органы, Волков обеспечивал честность и справедливость, расследуя дела высокопоставленных лиц и снижая коррупцию.
</a:t>
            </a:r>
            <a:endParaRPr lang="en-US" sz="1014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майорской канцелярию
</a:t>
            </a:r>
            <a:endParaRPr lang="en-US" sz="1409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Обнаружив 33 500 незарегистрированных крестьян, Волков инициировал масштабные налоговые реформы, способствовавшие упрочению государственного бюджета.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Податная реформа после новгородского обнаружения
</a:t>
            </a:r>
            <a:endParaRPr lang="en-US" sz="1148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ответственность Михаила Волкова
</a:t>
            </a:r>
            <a:endParaRPr lang="en-US" sz="21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испытания и перемены в карьере Волкова
</a:t>
            </a:r>
            <a:endParaRPr lang="en-US" sz="1942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Петра I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Волков успешно служит под управлением Петра I, проявляя храбрость и верность государству.
</a:t>
            </a:r>
            <a:endParaRPr lang="en-US" sz="1067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Продолжает службу с растущим признанием, укрепляя авторитет как военный и следователь.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Екатерины I
</a:t>
            </a:r>
            <a:endParaRPr lang="en-US" sz="1114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Анны Иоанновны
</a:t>
            </a:r>
            <a:pPr algn="ctr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Достигает пика карьеры, становится генерал-аншефом и членом Сенатской конторы.
</a:t>
            </a:r>
            <a:endParaRPr lang="en-US" sz="1073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Отстранён от должностей, вероятно из-за честного расследования её имения, его опыт и заслуги остаются невостребованными.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Елизаветы Петровны
</a:t>
            </a:r>
            <a:endParaRPr lang="en-US" sz="941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5775" y="850"/>
            <a:ext cx="4588200" cy="51415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Волкова в истории и памяти
</a:t>
            </a:r>
            <a:endParaRPr lang="en-US" sz="211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захоронения Волкова неизвестно; вероятно, он покоится в храме, который построил в Кузовлёво — символе его преданности и служения.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основная эпитафия — «безотлучно» служил Отечеству, отражающая честность и самопожертвование, несмотря на забвение и непризнание.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2026-02-16T21:28:47Z</dcterms:created>
  <dcterms:modified xsi:type="dcterms:W3CDTF">2026-02-16T21:28:47Z</dcterms:modified>
</cp:coreProperties>
</file>